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16"/>
  </p:notesMasterIdLst>
  <p:sldIdLst>
    <p:sldId id="256" r:id="rId3"/>
    <p:sldId id="258" r:id="rId4"/>
    <p:sldId id="261" r:id="rId5"/>
    <p:sldId id="262" r:id="rId6"/>
    <p:sldId id="311" r:id="rId7"/>
    <p:sldId id="278" r:id="rId8"/>
    <p:sldId id="260" r:id="rId9"/>
    <p:sldId id="271" r:id="rId10"/>
    <p:sldId id="270" r:id="rId11"/>
    <p:sldId id="313" r:id="rId12"/>
    <p:sldId id="312" r:id="rId13"/>
    <p:sldId id="292" r:id="rId14"/>
    <p:sldId id="310" r:id="rId15"/>
  </p:sldIdLst>
  <p:sldSz cx="9144000" cy="5143500" type="screen16x9"/>
  <p:notesSz cx="6858000" cy="9144000"/>
  <p:embeddedFontLst>
    <p:embeddedFont>
      <p:font typeface="Anton" pitchFamily="2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ivvic" pitchFamily="2" charset="0"/>
      <p:regular r:id="rId22"/>
      <p:bold r:id="rId23"/>
      <p:italic r:id="rId24"/>
      <p:boldItalic r:id="rId25"/>
    </p:embeddedFont>
    <p:embeddedFont>
      <p:font typeface="Montserrat Black" panose="00000A00000000000000" pitchFamily="2" charset="0"/>
      <p:bold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Proxima Nova Semibold" panose="020B0604020202020204" charset="0"/>
      <p:regular r:id="rId32"/>
      <p:bold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Condensed Light" panose="02000000000000000000" pitchFamily="2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55544-4304-4B32-9610-AF1D771EC152}" v="63" dt="2024-03-07T02:43:14.654"/>
  </p1510:revLst>
</p1510:revInfo>
</file>

<file path=ppt/tableStyles.xml><?xml version="1.0" encoding="utf-8"?>
<a:tblStyleLst xmlns:a="http://schemas.openxmlformats.org/drawingml/2006/main" def="{31B3BD1C-6947-4101-BF94-C9EF56A5784C}">
  <a:tblStyle styleId="{31B3BD1C-6947-4101-BF94-C9EF56A578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1245" autoAdjust="0"/>
  </p:normalViewPr>
  <p:slideViewPr>
    <p:cSldViewPr snapToGrid="0">
      <p:cViewPr varScale="1">
        <p:scale>
          <a:sx n="83" d="100"/>
          <a:sy n="83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microsoft.com/office/2015/10/relationships/revisionInfo" Target="revisionInfo.xml"/><Relationship Id="rId20" Type="http://schemas.openxmlformats.org/officeDocument/2006/relationships/font" Target="fonts/font4.fntdata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wright5103@gmail.com" userId="da1415cf73a6c4b3" providerId="LiveId" clId="{0CA55544-4304-4B32-9610-AF1D771EC152}"/>
    <pc:docChg chg="undo custSel addSld delSld modSld sldOrd">
      <pc:chgData name="sewright5103@gmail.com" userId="da1415cf73a6c4b3" providerId="LiveId" clId="{0CA55544-4304-4B32-9610-AF1D771EC152}" dt="2024-03-07T02:56:45.375" v="1131" actId="6549"/>
      <pc:docMkLst>
        <pc:docMk/>
      </pc:docMkLst>
      <pc:sldChg chg="addSp delSp modSp mod">
        <pc:chgData name="sewright5103@gmail.com" userId="da1415cf73a6c4b3" providerId="LiveId" clId="{0CA55544-4304-4B32-9610-AF1D771EC152}" dt="2024-03-07T02:40:22.883" v="1119" actId="20577"/>
        <pc:sldMkLst>
          <pc:docMk/>
          <pc:sldMk cId="0" sldId="256"/>
        </pc:sldMkLst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7" creationId="{668F68FC-35FA-81D5-CDDA-2FA42D6980FC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8" creationId="{8594F94D-E200-F3A7-333F-E76A87E4A913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9" creationId="{F4038904-601A-5458-AE67-35BD92BA991E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0" creationId="{F25F7AAF-6C00-FC3F-BF38-75109BA3EC72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1" creationId="{0A091DC4-3C63-07AC-1A34-DCCE75AF2644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2" creationId="{8DD6D880-22E2-7665-5B1D-8224EDB242B1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3" creationId="{21C67048-5FDC-1919-D886-924F9E73A350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4" creationId="{FFEC5E4E-CCD3-CF3D-B3DB-27D56712CE5F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5" creationId="{07F089FF-7B00-EE0B-49FE-5E4DBF04E635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6" creationId="{1B6196E3-7D23-AD88-129F-9D62F7681EA6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7" creationId="{1742FDA9-AC2F-6347-9345-2364DE11A816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8" creationId="{18AC6D56-1F1B-210C-91FB-89B06F4113C7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19" creationId="{746B6F69-E1A1-18BC-0268-1D3687BD58E2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0" creationId="{0F7B646C-574C-5A2D-3252-B5FD7782B04C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1" creationId="{E306F6A5-5D9E-D206-B7D0-C997D9883096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2" creationId="{C0FF96A3-B65D-63C7-8DBB-2422A0B59AB1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3" creationId="{138D8C97-374C-0208-C9FA-F1101180DB78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4" creationId="{F6F91453-880F-77FE-3523-2DC0A12F852F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5" creationId="{98A628F3-DBA6-DD14-9FB8-06D5EC55E0D4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6" creationId="{8979F1EE-062D-3587-96D4-8816CDBE8A80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7" creationId="{2437F832-910A-99DB-B765-37F151F83E59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8" creationId="{5C513B6C-91D4-EC35-B8BD-4BD70335F4B2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29" creationId="{B3B15C1C-74C9-9753-4DA9-91AE2C51A012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0" creationId="{4DA9CE4E-BF3E-B41B-791E-9BB40E9EB39A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1" creationId="{B9DB6173-6EB1-4C61-BE60-D954ABC77F8E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2" creationId="{5A0C886E-FE59-181E-C62E-1C0821241892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3" creationId="{241C5F1E-E699-6A7F-5E2E-2EEBED2EFACE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4" creationId="{343DA4DA-7F68-E527-6B90-7D8233DFE3C4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5" creationId="{62685D7A-934E-0E18-AAF9-81F1FAE8F32F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6" creationId="{9C4A16BE-E5C4-6B52-FA02-53C9DEC0A977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7" creationId="{6394BB19-36E5-C60F-F41D-CCDA2F545B51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8" creationId="{FC970C9B-2149-EE9A-4E40-9D5EA08ACFF6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39" creationId="{E4718E51-DE13-455A-4393-4F3261034E2E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0" creationId="{ABB856C8-9CC8-2519-BF31-87C3C40B9EB5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1" creationId="{385BB71D-4433-3D72-747A-79761E2FF489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2" creationId="{CCB01494-C1E4-E0D5-33A5-C3F08D81DF8B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3" creationId="{3D99544A-D9AB-9FBA-17B2-B71C6A6F0912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4" creationId="{8F2A9916-1068-D987-FB84-DF376D780F1D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" creationId="{60676DF1-A13C-9A66-0C39-576C68B5F6C2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6" creationId="{D8CFD83F-71D3-710F-6168-A5B30772CE44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7" creationId="{29AA1C5C-CA18-9457-0396-F21005B6A82F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8" creationId="{71014937-7B2E-89E5-8350-0DBD27816C46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9" creationId="{F5037ADA-D25E-82E0-535D-EA0B37F465F8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0" creationId="{5B60313A-E17C-100B-4F59-14B3ACD8F70B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1" creationId="{2A08FBF2-CAED-71AF-AE78-42D9BC3EC755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2" creationId="{FB3F14C6-1A7D-5421-78A7-D0F26C8A1D1A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3" creationId="{B7939E60-0E07-2E35-1DFE-7D1661641B3D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4" creationId="{BFB5D25A-FF89-EB22-3B07-1BABF336537A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5" creationId="{F013D593-5474-A09C-EBD9-3026FD42912C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6" creationId="{8D1D7E95-AB51-FD5C-1D0F-95AB77B41DC8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7" creationId="{CBA868B4-9FF9-2A8B-F935-4C6BF2AF2051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8" creationId="{100FAD72-E05E-2406-15B5-1196F2D5CFA5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59" creationId="{B4D069A6-D88B-9FDD-D2D4-9EC72AD0C711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60" creationId="{B8B3756E-664D-5C59-22C8-3AB8EE5C6CA3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61" creationId="{63C5CBFC-1314-24D6-30E7-CF6DBF800559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62" creationId="{B1AF0100-457D-22B5-904E-05DA5C302F5E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63" creationId="{70BA977D-4533-88C7-A32C-B1A19E652B20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48" creationId="{8A2D6898-DEDF-9F35-E9F3-93E263F6E0EA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49" creationId="{DF27CB61-8407-9D47-BB94-56ED298E025D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0" creationId="{82C1C98D-870B-9632-2FF6-8EC4674DE1C2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1" creationId="{BF396D7A-8D42-A243-60AD-2639AD208FCA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2" creationId="{AAEB149F-BB0B-7C23-F05C-6DDC048417F4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3" creationId="{C30F306D-D959-1A18-F9CD-B821E8A093A0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4" creationId="{4D75A4FA-5574-19C6-E34B-A90585FA091E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5" creationId="{3BC19FDE-1A1D-95B3-4646-11F71F373393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6" creationId="{C7F980C5-6EE1-8C04-D117-CD6B6A92199C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7" creationId="{FA4DFFCA-1B6A-B1E7-EBB5-CFEE1ABD74FF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8" creationId="{7DF0A47A-DBB6-E1A3-3593-1DCE03658F22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59" creationId="{94887937-68B8-0646-CF0C-15D849D752D5}"/>
          </ac:spMkLst>
        </pc:spChg>
        <pc:spChg chg="mod">
          <ac:chgData name="sewright5103@gmail.com" userId="da1415cf73a6c4b3" providerId="LiveId" clId="{0CA55544-4304-4B32-9610-AF1D771EC152}" dt="2024-03-07T02:36:30.225" v="1092"/>
          <ac:spMkLst>
            <pc:docMk/>
            <pc:sldMk cId="0" sldId="256"/>
            <ac:spMk id="460" creationId="{0C250050-86CD-6E7F-34AD-6CEA4E6DFF22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62" creationId="{1502061A-335E-A57E-6F35-97F5E4982F85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63" creationId="{BC46F8C6-708A-B814-B17A-7A1E45E489C0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64" creationId="{86F40A11-F4C5-3A4E-EF61-E47E52481A9C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65" creationId="{D458EEDB-9A88-957D-C543-70E4D7D54996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66" creationId="{9FC7EA9A-B3D7-90AE-9BB6-C28D25769599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67" creationId="{760FA5F5-10C8-0219-0723-B0F2E86AE47F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68" creationId="{4C4C9893-DB93-CDBB-1362-8986AAE5EC45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69" creationId="{4AEFC7E0-B1EF-F995-4E3B-ECF8C14273D8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0" creationId="{49E4A5D9-F3C5-F860-1956-F962A1EFCBE1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1" creationId="{52AC0899-4894-7F72-B8A4-50A7A0EAAA82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2" creationId="{E3DB7329-FB4A-6B72-73CC-A3D0BE3FA67A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3" creationId="{A84C6ACD-2585-6338-4729-E235E7281C88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4" creationId="{BD300510-16C2-A3CE-D24B-01FB933D6765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5" creationId="{627DA91B-8B56-4A13-4F24-BF956194EBF4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6" creationId="{DC158D4F-22C5-6C4A-C5B5-A84ED983FD92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7" creationId="{6562EE56-313C-E813-729A-B533EC8AD265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8" creationId="{5F2790CA-CEC1-80B7-B962-8EF157C488C8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79" creationId="{CFA51C2E-8AAB-D67B-EEC9-893D4B3DDEF6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0" creationId="{8D027947-3137-C98F-18ED-70B2DE1E7A73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1" creationId="{8D0A8022-5D78-4AA1-24B0-26DE97DD78B7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2" creationId="{F8230F2F-0729-271D-B50E-528A2D3FD5A8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3" creationId="{2C5ABEFE-36E9-A3DC-43C9-713B50572379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4" creationId="{3D037E04-EBA7-F774-882F-574CF908AEEE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5" creationId="{5847048F-4C88-DEB3-D014-1A9A1C4298F6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6" creationId="{DC8764FD-B12B-F3E1-858B-46BBA9D29A97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7" creationId="{CE0936CC-C467-8B86-270E-54D487933BD8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8" creationId="{433AAA6E-0E94-CE7E-15A2-0ACF0B12A27E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89" creationId="{C50B4CE6-2985-2EAC-D381-DB7EABB196D1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0" creationId="{0E33F1AB-FAFD-56A4-9DF5-26EF82D46CE4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1" creationId="{E7D85ECC-8084-09BC-16D6-9B4CF63EC0DE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2" creationId="{378B4942-74CE-986F-6E74-EDB3F41A6276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3" creationId="{406311FA-E3DB-EBA2-2D43-E31C171C2696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4" creationId="{2344E584-1E23-120D-945A-4EDFBFB31F53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5" creationId="{799854B6-4F45-5EBB-1789-5FE1A4A1F8EE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6" creationId="{B79BA974-198D-EE6F-28D4-056C19CD1F27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7" creationId="{2B03F206-1BCD-6699-BDE2-C0E95DA2A787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8" creationId="{E5271215-3A1C-8331-94CD-B6084E74A9A6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499" creationId="{746EDD26-C8EB-BFA2-D7EC-CE906EDF8AFC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00" creationId="{8FC13655-187C-EF10-2264-9DA1BAAA4EFF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01" creationId="{8E1BCFF6-C397-93A2-E183-2D8ADA581DA3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02" creationId="{83B92A79-8AF3-32BF-93D1-31C53DE27941}"/>
          </ac:spMkLst>
        </pc:spChg>
        <pc:spChg chg="mod">
          <ac:chgData name="sewright5103@gmail.com" userId="da1415cf73a6c4b3" providerId="LiveId" clId="{0CA55544-4304-4B32-9610-AF1D771EC152}" dt="2024-03-07T02:40:22.883" v="1119" actId="20577"/>
          <ac:spMkLst>
            <pc:docMk/>
            <pc:sldMk cId="0" sldId="256"/>
            <ac:spMk id="575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76" creationId="{C71A805F-F383-E7CD-2793-76FEE04E6C49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77" creationId="{30C354C2-12D2-09A8-2AFC-B53E14A98E32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78" creationId="{4EAAD6BE-D505-E5FD-F803-B8F364AA03F4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79" creationId="{C8F0D33E-0024-C543-72EB-CD31697818C7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0" creationId="{48CAA90C-477F-500A-A97E-DC19748BB99D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1" creationId="{E78A063D-A10F-5190-4E48-74EF651214B7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2" creationId="{A6BEAF93-7C57-EDF3-CCB3-9AC4B1883FBC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3" creationId="{AAD5DF20-1A70-F450-37B0-AC86981BA43B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4" creationId="{409DD3F0-7ED6-5D8E-DCC1-56F684BD20E9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5" creationId="{525540E1-CFC6-ED2D-0099-56070DBEC146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6" creationId="{B0C299FE-6708-F34D-1F36-B3D61073EC86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7" creationId="{BABCE41B-4ECB-14E8-0D67-7B1201792172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8" creationId="{BB192D86-862F-92F3-EB8A-9CEAF643A07E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89" creationId="{24596E0A-8027-D02A-77EC-3086C3ADBB4A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0" creationId="{45658779-3593-0D78-4D1F-D0ACF1F5A0C7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1" creationId="{65C6B956-ED6D-AAA1-4FFB-70CB95F20757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2" creationId="{35CF0455-3BC6-E5C1-34DF-82EBFF903359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3" creationId="{A90FD860-A153-134B-1033-98433EA2C33D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4" creationId="{3DF362FD-3FA6-2DD8-FD80-B8F0D6346D5B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5" creationId="{825FE43D-C25B-CA37-6C05-453363E8F910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6" creationId="{C9286C84-BF22-70AE-AC1A-5F31B25DAA13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7" creationId="{1F62ECFC-E359-DEF5-E0D4-1D820FC941C4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8" creationId="{5730D4FF-DCBF-2488-B2D4-EFEF54F15FDE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599" creationId="{E7ED2E7A-DD48-73D0-BBF9-D7094AD50E15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600" creationId="{5D569F0A-08AC-46D3-BDE8-1160080B3B75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601" creationId="{303AD2A8-530D-49B2-1265-328EB49103EC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602" creationId="{43143555-88D2-44D8-7091-9EEFBAC6DBFC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603" creationId="{E0BBDAA7-2BA9-9AC5-D780-7FD59607F864}"/>
          </ac:spMkLst>
        </pc:spChg>
        <pc:spChg chg="mod">
          <ac:chgData name="sewright5103@gmail.com" userId="da1415cf73a6c4b3" providerId="LiveId" clId="{0CA55544-4304-4B32-9610-AF1D771EC152}" dt="2024-03-07T02:36:56.555" v="1097"/>
          <ac:spMkLst>
            <pc:docMk/>
            <pc:sldMk cId="0" sldId="256"/>
            <ac:spMk id="604" creationId="{B45F54DC-4248-47CB-920E-F330E7FD541E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06" creationId="{69DB8167-AA9E-303D-6D5E-4BBF8C240595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07" creationId="{D450D2A5-C62D-D9B7-6411-99E5B3B99605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08" creationId="{9BF6CE52-C67F-552E-33C5-C65C5F77D698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09" creationId="{DE329406-C032-8278-15C5-0E7E4FDF4346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0" creationId="{07591DF9-7BCC-CE9A-AA12-5C1A525D6D0C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1" creationId="{40FD8B70-ACE3-4AE4-FE65-8A435DD8920C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2" creationId="{739CDA3F-CC1D-1F65-F485-98DB7787BBD3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3" creationId="{422CFE13-0540-BA74-FD48-08BAD1E85B08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4" creationId="{658C4055-2491-D3E8-1D29-78B17A37E51B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5" creationId="{AB917687-F12E-F55A-AC86-05076422891F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6" creationId="{91455170-4A20-4DB1-F0FD-436D9BE43EF7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7" creationId="{2FA7A243-A62E-4A65-5909-AC618DF4E26E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8" creationId="{84AC0606-22B0-99D3-BB26-E2E5A55E27C5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19" creationId="{C3E3ABE0-CD05-3F1C-F770-99157B850B74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0" creationId="{EB87A618-5810-2814-BEAE-77805B5160ED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1" creationId="{8FE7DDD4-7004-0760-DBC6-E37F94C34500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2" creationId="{93D5DE8B-5313-974C-D3C8-63FF5464EC40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3" creationId="{24E72B53-64D9-861D-1EA3-445AE0627F8F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4" creationId="{409EE457-4E3B-0D14-B4F3-39178AE908C3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5" creationId="{2A8CABC6-B57B-014D-6110-9FF430FAE1FE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6" creationId="{717D59E4-5BF6-9855-5FB0-CE6A30CAE6C4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7" creationId="{CF2F2884-C4BD-9042-EE9C-D4303A40DDDE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8" creationId="{91B1F606-B8DE-D8A2-CB45-8D14D4B3021A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29" creationId="{28A79D44-3114-4EDA-0F6B-CAC482F602F4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0" creationId="{D480583B-0E98-7D0F-6FD7-DAC004355092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1" creationId="{774D5768-3101-1EDF-35C2-3D9763162163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2" creationId="{4A7D260E-94B3-8559-4CD7-ACB8D3CC44E6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3" creationId="{4D1C44B2-757C-90DF-3083-BB7155C9C640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4" creationId="{41F4FBA6-81ED-8517-54B9-26E3F54684B8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5" creationId="{8B99AE9C-B5EA-EF2F-5D8A-EB7094D859F1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6" creationId="{E34E2EEC-FAF3-C951-36B9-0E2F9BED93A2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7" creationId="{59102915-D82E-867A-9E20-DC51A0AEB00C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8" creationId="{BFD1DA83-6646-218B-C99B-520C8AE50D68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39" creationId="{D87FCEDD-805A-1D95-3B69-775979F74E75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0" creationId="{22BB351D-9B7E-87A6-8D00-C0A415334F90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1" creationId="{858B2028-7B1C-EA05-E978-A94BFC1C32D0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2" creationId="{30C953DA-F224-A158-3BBD-9139096B721E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3" creationId="{7BF4A890-7C9F-A41C-9F9E-08AB5B40802D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4" creationId="{169B928F-046C-4668-6897-40AE917B2F37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5" creationId="{CACD19EE-A07B-540B-306A-C6A781010F1E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6" creationId="{4DEE00E6-1292-321E-DEF7-E8113C318EEA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7" creationId="{C4FF80C4-3790-D10B-F2A2-F8E0A0BDBBE6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8" creationId="{0A1A584C-B59B-54A0-6E2D-0016B24AB8B7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49" creationId="{4A2501A7-769C-919C-0C59-A5FDADE55C81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0" creationId="{D54D3C34-8C53-865D-6DC4-12AB52F9EC99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1" creationId="{F2C99212-D237-7F3F-1668-67FF891F8942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2" creationId="{002480EE-0CEC-E412-606B-129A55DB960E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3" creationId="{4BC43101-0F12-A6EF-E409-B48B5C5F7933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4" creationId="{B814BD4C-2717-5FB5-BBEB-75BFEC43B6D7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5" creationId="{DFA899FD-3558-FF5D-EEDA-E804A77A18D0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6" creationId="{80CFC339-D083-D2F1-75BB-E8D40F933292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7" creationId="{C64432D8-76F5-1048-1ADA-3DD5F87225E0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8" creationId="{AB9C98A7-8A8B-6117-FC69-6A58F67E38D7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59" creationId="{4B3C2AD1-9043-0144-7BCC-BD755DF981B9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0" creationId="{6C939024-6270-4389-8770-99C3EA863A4D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1" creationId="{DB98E9A1-61D0-13AE-876E-FE5986A0C1E8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2" creationId="{436DADD7-8E52-888D-7FCF-C3FEDD9EE3BB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3" creationId="{CB09F3D7-2346-9DB1-C77D-9EC86163882F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4" creationId="{704427B9-EC2E-D899-DC14-6920C30A2EEB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5" creationId="{849A4DEA-993A-9629-080E-424A5CBF989C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6" creationId="{EAB07493-E201-DED6-A585-2334F5FC50AC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7" creationId="{8ECD58E2-A748-D21F-1726-858CBCA9E8B2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8" creationId="{C00A32D8-F9D3-6715-6CE7-40D81252B198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69" creationId="{B9E15153-A7B2-D8FB-DBBB-4D1B70EE5934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70" creationId="{D0623C65-4045-5A90-069D-57B101EA4661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71" creationId="{9A266587-FB70-CB66-1E7A-4A3BB4F45803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72" creationId="{7D6892C3-3F78-2120-147E-A5B4094790D7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73" creationId="{F8DCE271-C328-6782-A451-DF8B148F77FC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74" creationId="{1531C835-6A02-AF9B-3096-03C54E12ED1C}"/>
          </ac:spMkLst>
        </pc:spChg>
        <pc:spChg chg="mod">
          <ac:chgData name="sewright5103@gmail.com" userId="da1415cf73a6c4b3" providerId="LiveId" clId="{0CA55544-4304-4B32-9610-AF1D771EC152}" dt="2024-03-07T02:37:32.123" v="1105"/>
          <ac:spMkLst>
            <pc:docMk/>
            <pc:sldMk cId="0" sldId="256"/>
            <ac:spMk id="675" creationId="{38250820-CE9C-C36D-4A8C-3EA9EF6C1700}"/>
          </ac:spMkLst>
        </pc:spChg>
        <pc:grpChg chg="add del mod">
          <ac:chgData name="sewright5103@gmail.com" userId="da1415cf73a6c4b3" providerId="LiveId" clId="{0CA55544-4304-4B32-9610-AF1D771EC152}" dt="2024-03-07T02:40:01.968" v="1118" actId="478"/>
          <ac:grpSpMkLst>
            <pc:docMk/>
            <pc:sldMk cId="0" sldId="256"/>
            <ac:grpSpMk id="6" creationId="{5BC823D0-68E9-B8DC-4A08-F990BC827D48}"/>
          </ac:grpSpMkLst>
        </pc:grpChg>
        <pc:grpChg chg="add del mod">
          <ac:chgData name="sewright5103@gmail.com" userId="da1415cf73a6c4b3" providerId="LiveId" clId="{0CA55544-4304-4B32-9610-AF1D771EC152}" dt="2024-03-07T02:37:15.995" v="1102" actId="478"/>
          <ac:grpSpMkLst>
            <pc:docMk/>
            <pc:sldMk cId="0" sldId="256"/>
            <ac:grpSpMk id="461" creationId="{B5D9E0A2-1699-D777-60FC-B85E4FF983BE}"/>
          </ac:grpSpMkLst>
        </pc:grpChg>
        <pc:grpChg chg="del mod">
          <ac:chgData name="sewright5103@gmail.com" userId="da1415cf73a6c4b3" providerId="LiveId" clId="{0CA55544-4304-4B32-9610-AF1D771EC152}" dt="2024-03-07T02:40:01.968" v="1118" actId="478"/>
          <ac:grpSpMkLst>
            <pc:docMk/>
            <pc:sldMk cId="0" sldId="256"/>
            <ac:grpSpMk id="503" creationId="{00000000-0000-0000-0000-000000000000}"/>
          </ac:grpSpMkLst>
        </pc:grpChg>
        <pc:grpChg chg="add del mod">
          <ac:chgData name="sewright5103@gmail.com" userId="da1415cf73a6c4b3" providerId="LiveId" clId="{0CA55544-4304-4B32-9610-AF1D771EC152}" dt="2024-03-07T02:40:01.968" v="1118" actId="478"/>
          <ac:grpSpMkLst>
            <pc:docMk/>
            <pc:sldMk cId="0" sldId="256"/>
            <ac:grpSpMk id="605" creationId="{5FBF7A4B-59C5-E40A-A3F5-369295BE07F4}"/>
          </ac:grpSpMkLst>
        </pc:grpChg>
        <pc:picChg chg="add del mod">
          <ac:chgData name="sewright5103@gmail.com" userId="da1415cf73a6c4b3" providerId="LiveId" clId="{0CA55544-4304-4B32-9610-AF1D771EC152}" dt="2024-03-07T02:33:32.341" v="1083" actId="478"/>
          <ac:picMkLst>
            <pc:docMk/>
            <pc:sldMk cId="0" sldId="256"/>
            <ac:picMk id="3" creationId="{B2156A72-0368-6E23-4900-3D627674CF0B}"/>
          </ac:picMkLst>
        </pc:picChg>
        <pc:picChg chg="add del mod">
          <ac:chgData name="sewright5103@gmail.com" userId="da1415cf73a6c4b3" providerId="LiveId" clId="{0CA55544-4304-4B32-9610-AF1D771EC152}" dt="2024-03-07T02:36:11.973" v="1091" actId="478"/>
          <ac:picMkLst>
            <pc:docMk/>
            <pc:sldMk cId="0" sldId="256"/>
            <ac:picMk id="5" creationId="{61A4CC9C-6294-3CE4-D70B-4121D9C8C3C9}"/>
          </ac:picMkLst>
        </pc:picChg>
      </pc:sldChg>
      <pc:sldChg chg="addSp modSp mod">
        <pc:chgData name="sewright5103@gmail.com" userId="da1415cf73a6c4b3" providerId="LiveId" clId="{0CA55544-4304-4B32-9610-AF1D771EC152}" dt="2024-03-07T02:12:26.959" v="891" actId="207"/>
        <pc:sldMkLst>
          <pc:docMk/>
          <pc:sldMk cId="0" sldId="260"/>
        </pc:sldMkLst>
        <pc:picChg chg="add mod">
          <ac:chgData name="sewright5103@gmail.com" userId="da1415cf73a6c4b3" providerId="LiveId" clId="{0CA55544-4304-4B32-9610-AF1D771EC152}" dt="2024-03-07T02:12:26.959" v="891" actId="207"/>
          <ac:picMkLst>
            <pc:docMk/>
            <pc:sldMk cId="0" sldId="260"/>
            <ac:picMk id="9" creationId="{BAFC72E2-856C-4351-66B9-AA872D6788D5}"/>
          </ac:picMkLst>
        </pc:picChg>
        <pc:picChg chg="add">
          <ac:chgData name="sewright5103@gmail.com" userId="da1415cf73a6c4b3" providerId="LiveId" clId="{0CA55544-4304-4B32-9610-AF1D771EC152}" dt="2024-03-07T02:10:20.486" v="887"/>
          <ac:picMkLst>
            <pc:docMk/>
            <pc:sldMk cId="0" sldId="260"/>
            <ac:picMk id="2050" creationId="{13612EEF-14A2-3C56-8AA9-EE7AA4E6EEE2}"/>
          </ac:picMkLst>
        </pc:picChg>
      </pc:sldChg>
      <pc:sldChg chg="addSp modSp mod">
        <pc:chgData name="sewright5103@gmail.com" userId="da1415cf73a6c4b3" providerId="LiveId" clId="{0CA55544-4304-4B32-9610-AF1D771EC152}" dt="2024-03-07T02:30:10.263" v="1073" actId="167"/>
        <pc:sldMkLst>
          <pc:docMk/>
          <pc:sldMk cId="0" sldId="261"/>
        </pc:sldMkLst>
        <pc:spChg chg="mod">
          <ac:chgData name="sewright5103@gmail.com" userId="da1415cf73a6c4b3" providerId="LiveId" clId="{0CA55544-4304-4B32-9610-AF1D771EC152}" dt="2024-03-07T00:42:10.662" v="105" actId="20577"/>
          <ac:spMkLst>
            <pc:docMk/>
            <pc:sldMk cId="0" sldId="261"/>
            <ac:spMk id="768" creationId="{00000000-0000-0000-0000-000000000000}"/>
          </ac:spMkLst>
        </pc:spChg>
        <pc:picChg chg="add mod ord">
          <ac:chgData name="sewright5103@gmail.com" userId="da1415cf73a6c4b3" providerId="LiveId" clId="{0CA55544-4304-4B32-9610-AF1D771EC152}" dt="2024-03-07T02:30:10.263" v="1073" actId="167"/>
          <ac:picMkLst>
            <pc:docMk/>
            <pc:sldMk cId="0" sldId="261"/>
            <ac:picMk id="5" creationId="{8252C920-F6FE-0D85-CB10-573A050B29E7}"/>
          </ac:picMkLst>
        </pc:picChg>
      </pc:sldChg>
      <pc:sldChg chg="addSp modSp mod">
        <pc:chgData name="sewright5103@gmail.com" userId="da1415cf73a6c4b3" providerId="LiveId" clId="{0CA55544-4304-4B32-9610-AF1D771EC152}" dt="2024-03-07T02:17:09.125" v="964" actId="207"/>
        <pc:sldMkLst>
          <pc:docMk/>
          <pc:sldMk cId="0" sldId="262"/>
        </pc:sldMkLst>
        <pc:spChg chg="mod">
          <ac:chgData name="sewright5103@gmail.com" userId="da1415cf73a6c4b3" providerId="LiveId" clId="{0CA55544-4304-4B32-9610-AF1D771EC152}" dt="2024-03-07T01:45:11.912" v="477" actId="1076"/>
          <ac:spMkLst>
            <pc:docMk/>
            <pc:sldMk cId="0" sldId="262"/>
            <ac:spMk id="775" creationId="{00000000-0000-0000-0000-000000000000}"/>
          </ac:spMkLst>
        </pc:spChg>
        <pc:picChg chg="add mod">
          <ac:chgData name="sewright5103@gmail.com" userId="da1415cf73a6c4b3" providerId="LiveId" clId="{0CA55544-4304-4B32-9610-AF1D771EC152}" dt="2024-03-07T02:17:09.125" v="964" actId="207"/>
          <ac:picMkLst>
            <pc:docMk/>
            <pc:sldMk cId="0" sldId="262"/>
            <ac:picMk id="3" creationId="{BF521F3F-052E-33EE-4791-D7BB3A7A4A28}"/>
          </ac:picMkLst>
        </pc:picChg>
      </pc:sldChg>
      <pc:sldChg chg="del">
        <pc:chgData name="sewright5103@gmail.com" userId="da1415cf73a6c4b3" providerId="LiveId" clId="{0CA55544-4304-4B32-9610-AF1D771EC152}" dt="2024-03-07T02:02:40.683" v="812" actId="47"/>
        <pc:sldMkLst>
          <pc:docMk/>
          <pc:sldMk cId="0" sldId="263"/>
        </pc:sldMkLst>
      </pc:sldChg>
      <pc:sldChg chg="del">
        <pc:chgData name="sewright5103@gmail.com" userId="da1415cf73a6c4b3" providerId="LiveId" clId="{0CA55544-4304-4B32-9610-AF1D771EC152}" dt="2024-03-07T02:02:41.451" v="813" actId="47"/>
        <pc:sldMkLst>
          <pc:docMk/>
          <pc:sldMk cId="0" sldId="264"/>
        </pc:sldMkLst>
      </pc:sldChg>
      <pc:sldChg chg="del">
        <pc:chgData name="sewright5103@gmail.com" userId="da1415cf73a6c4b3" providerId="LiveId" clId="{0CA55544-4304-4B32-9610-AF1D771EC152}" dt="2024-03-07T02:02:42.063" v="814" actId="47"/>
        <pc:sldMkLst>
          <pc:docMk/>
          <pc:sldMk cId="0" sldId="265"/>
        </pc:sldMkLst>
      </pc:sldChg>
      <pc:sldChg chg="del">
        <pc:chgData name="sewright5103@gmail.com" userId="da1415cf73a6c4b3" providerId="LiveId" clId="{0CA55544-4304-4B32-9610-AF1D771EC152}" dt="2024-03-07T02:02:42.451" v="815" actId="47"/>
        <pc:sldMkLst>
          <pc:docMk/>
          <pc:sldMk cId="0" sldId="266"/>
        </pc:sldMkLst>
      </pc:sldChg>
      <pc:sldChg chg="del">
        <pc:chgData name="sewright5103@gmail.com" userId="da1415cf73a6c4b3" providerId="LiveId" clId="{0CA55544-4304-4B32-9610-AF1D771EC152}" dt="2024-03-07T02:02:42.895" v="816" actId="47"/>
        <pc:sldMkLst>
          <pc:docMk/>
          <pc:sldMk cId="0" sldId="267"/>
        </pc:sldMkLst>
      </pc:sldChg>
      <pc:sldChg chg="del">
        <pc:chgData name="sewright5103@gmail.com" userId="da1415cf73a6c4b3" providerId="LiveId" clId="{0CA55544-4304-4B32-9610-AF1D771EC152}" dt="2024-03-07T02:02:44.290" v="817" actId="47"/>
        <pc:sldMkLst>
          <pc:docMk/>
          <pc:sldMk cId="0" sldId="268"/>
        </pc:sldMkLst>
      </pc:sldChg>
      <pc:sldChg chg="del">
        <pc:chgData name="sewright5103@gmail.com" userId="da1415cf73a6c4b3" providerId="LiveId" clId="{0CA55544-4304-4B32-9610-AF1D771EC152}" dt="2024-03-07T02:02:49.719" v="818" actId="47"/>
        <pc:sldMkLst>
          <pc:docMk/>
          <pc:sldMk cId="0" sldId="269"/>
        </pc:sldMkLst>
      </pc:sldChg>
      <pc:sldChg chg="addSp delSp modSp mod">
        <pc:chgData name="sewright5103@gmail.com" userId="da1415cf73a6c4b3" providerId="LiveId" clId="{0CA55544-4304-4B32-9610-AF1D771EC152}" dt="2024-03-07T02:15:58.484" v="958" actId="170"/>
        <pc:sldMkLst>
          <pc:docMk/>
          <pc:sldMk cId="0" sldId="270"/>
        </pc:sldMkLst>
        <pc:spChg chg="mod">
          <ac:chgData name="sewright5103@gmail.com" userId="da1415cf73a6c4b3" providerId="LiveId" clId="{0CA55544-4304-4B32-9610-AF1D771EC152}" dt="2024-03-07T02:06:04.747" v="878"/>
          <ac:spMkLst>
            <pc:docMk/>
            <pc:sldMk cId="0" sldId="270"/>
            <ac:spMk id="7" creationId="{77676C70-697F-BA07-25F5-8E41F55D8E05}"/>
          </ac:spMkLst>
        </pc:spChg>
        <pc:spChg chg="mod">
          <ac:chgData name="sewright5103@gmail.com" userId="da1415cf73a6c4b3" providerId="LiveId" clId="{0CA55544-4304-4B32-9610-AF1D771EC152}" dt="2024-03-07T02:06:04.747" v="878"/>
          <ac:spMkLst>
            <pc:docMk/>
            <pc:sldMk cId="0" sldId="270"/>
            <ac:spMk id="8" creationId="{1E5519AA-6D65-ADAF-FCC6-D310786D0678}"/>
          </ac:spMkLst>
        </pc:spChg>
        <pc:spChg chg="mod">
          <ac:chgData name="sewright5103@gmail.com" userId="da1415cf73a6c4b3" providerId="LiveId" clId="{0CA55544-4304-4B32-9610-AF1D771EC152}" dt="2024-03-07T02:06:04.747" v="878"/>
          <ac:spMkLst>
            <pc:docMk/>
            <pc:sldMk cId="0" sldId="270"/>
            <ac:spMk id="9" creationId="{38D8D4B9-8178-59C5-8491-F6E9E9B25557}"/>
          </ac:spMkLst>
        </pc:spChg>
        <pc:spChg chg="mod">
          <ac:chgData name="sewright5103@gmail.com" userId="da1415cf73a6c4b3" providerId="LiveId" clId="{0CA55544-4304-4B32-9610-AF1D771EC152}" dt="2024-03-07T02:06:04.747" v="878"/>
          <ac:spMkLst>
            <pc:docMk/>
            <pc:sldMk cId="0" sldId="270"/>
            <ac:spMk id="10" creationId="{C6A6544F-5AA4-25C6-D48A-844CA576297A}"/>
          </ac:spMkLst>
        </pc:spChg>
        <pc:spChg chg="mod">
          <ac:chgData name="sewright5103@gmail.com" userId="da1415cf73a6c4b3" providerId="LiveId" clId="{0CA55544-4304-4B32-9610-AF1D771EC152}" dt="2024-03-07T02:06:04.747" v="878"/>
          <ac:spMkLst>
            <pc:docMk/>
            <pc:sldMk cId="0" sldId="270"/>
            <ac:spMk id="11" creationId="{C20BB196-6438-5C37-26DB-E7CCC9D361D5}"/>
          </ac:spMkLst>
        </pc:spChg>
        <pc:spChg chg="mod">
          <ac:chgData name="sewright5103@gmail.com" userId="da1415cf73a6c4b3" providerId="LiveId" clId="{0CA55544-4304-4B32-9610-AF1D771EC152}" dt="2024-03-07T02:06:04.747" v="878"/>
          <ac:spMkLst>
            <pc:docMk/>
            <pc:sldMk cId="0" sldId="270"/>
            <ac:spMk id="12" creationId="{CA9EEAA3-708A-B0B6-C3E4-67AF04817E2D}"/>
          </ac:spMkLst>
        </pc:spChg>
        <pc:spChg chg="mod">
          <ac:chgData name="sewright5103@gmail.com" userId="da1415cf73a6c4b3" providerId="LiveId" clId="{0CA55544-4304-4B32-9610-AF1D771EC152}" dt="2024-03-07T02:06:23.755" v="880"/>
          <ac:spMkLst>
            <pc:docMk/>
            <pc:sldMk cId="0" sldId="270"/>
            <ac:spMk id="14" creationId="{FBECB673-9475-6B62-51EF-44B778152D55}"/>
          </ac:spMkLst>
        </pc:spChg>
        <pc:spChg chg="mod">
          <ac:chgData name="sewright5103@gmail.com" userId="da1415cf73a6c4b3" providerId="LiveId" clId="{0CA55544-4304-4B32-9610-AF1D771EC152}" dt="2024-03-07T02:06:23.755" v="880"/>
          <ac:spMkLst>
            <pc:docMk/>
            <pc:sldMk cId="0" sldId="270"/>
            <ac:spMk id="15" creationId="{B30D2BD3-626F-0D58-6FA0-DF71BFC8E7A0}"/>
          </ac:spMkLst>
        </pc:spChg>
        <pc:spChg chg="mod">
          <ac:chgData name="sewright5103@gmail.com" userId="da1415cf73a6c4b3" providerId="LiveId" clId="{0CA55544-4304-4B32-9610-AF1D771EC152}" dt="2024-03-07T02:06:23.755" v="880"/>
          <ac:spMkLst>
            <pc:docMk/>
            <pc:sldMk cId="0" sldId="270"/>
            <ac:spMk id="16" creationId="{A9EB6B88-74E0-7E10-1297-33DDD9CE349A}"/>
          </ac:spMkLst>
        </pc:spChg>
        <pc:spChg chg="mod">
          <ac:chgData name="sewright5103@gmail.com" userId="da1415cf73a6c4b3" providerId="LiveId" clId="{0CA55544-4304-4B32-9610-AF1D771EC152}" dt="2024-03-07T02:06:23.755" v="880"/>
          <ac:spMkLst>
            <pc:docMk/>
            <pc:sldMk cId="0" sldId="270"/>
            <ac:spMk id="17" creationId="{7954ABB3-6029-C64B-68E3-72A32C581165}"/>
          </ac:spMkLst>
        </pc:spChg>
        <pc:spChg chg="mod">
          <ac:chgData name="sewright5103@gmail.com" userId="da1415cf73a6c4b3" providerId="LiveId" clId="{0CA55544-4304-4B32-9610-AF1D771EC152}" dt="2024-03-07T02:06:23.755" v="880"/>
          <ac:spMkLst>
            <pc:docMk/>
            <pc:sldMk cId="0" sldId="270"/>
            <ac:spMk id="18" creationId="{4CD3F094-2BB8-3AB4-33CE-62551949F446}"/>
          </ac:spMkLst>
        </pc:spChg>
        <pc:spChg chg="mod">
          <ac:chgData name="sewright5103@gmail.com" userId="da1415cf73a6c4b3" providerId="LiveId" clId="{0CA55544-4304-4B32-9610-AF1D771EC152}" dt="2024-03-07T02:06:54.390" v="883" actId="14100"/>
          <ac:spMkLst>
            <pc:docMk/>
            <pc:sldMk cId="0" sldId="270"/>
            <ac:spMk id="19" creationId="{B60DF6DF-1FEE-BA85-0DAF-47B61185AD55}"/>
          </ac:spMkLst>
        </pc:spChg>
        <pc:spChg chg="add del mod">
          <ac:chgData name="sewright5103@gmail.com" userId="da1415cf73a6c4b3" providerId="LiveId" clId="{0CA55544-4304-4B32-9610-AF1D771EC152}" dt="2024-03-07T02:15:10.041" v="944" actId="478"/>
          <ac:spMkLst>
            <pc:docMk/>
            <pc:sldMk cId="0" sldId="270"/>
            <ac:spMk id="23" creationId="{066951C5-F911-7359-2C10-A1841E562E32}"/>
          </ac:spMkLst>
        </pc:spChg>
        <pc:spChg chg="add del mod">
          <ac:chgData name="sewright5103@gmail.com" userId="da1415cf73a6c4b3" providerId="LiveId" clId="{0CA55544-4304-4B32-9610-AF1D771EC152}" dt="2024-03-07T02:15:07.072" v="942" actId="478"/>
          <ac:spMkLst>
            <pc:docMk/>
            <pc:sldMk cId="0" sldId="270"/>
            <ac:spMk id="24" creationId="{893CE82D-7D0A-F696-98AA-96B18D361B9B}"/>
          </ac:spMkLst>
        </pc:spChg>
        <pc:spChg chg="add mod ord">
          <ac:chgData name="sewright5103@gmail.com" userId="da1415cf73a6c4b3" providerId="LiveId" clId="{0CA55544-4304-4B32-9610-AF1D771EC152}" dt="2024-03-07T02:15:54.328" v="956" actId="170"/>
          <ac:spMkLst>
            <pc:docMk/>
            <pc:sldMk cId="0" sldId="270"/>
            <ac:spMk id="25" creationId="{DCAACABA-700B-6661-B508-44110794EA21}"/>
          </ac:spMkLst>
        </pc:spChg>
        <pc:spChg chg="ord">
          <ac:chgData name="sewright5103@gmail.com" userId="da1415cf73a6c4b3" providerId="LiveId" clId="{0CA55544-4304-4B32-9610-AF1D771EC152}" dt="2024-03-07T02:15:58.484" v="958" actId="170"/>
          <ac:spMkLst>
            <pc:docMk/>
            <pc:sldMk cId="0" sldId="270"/>
            <ac:spMk id="977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2:05:53.901" v="874"/>
          <ac:spMkLst>
            <pc:docMk/>
            <pc:sldMk cId="0" sldId="270"/>
            <ac:spMk id="8369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2:05:53.901" v="874"/>
          <ac:spMkLst>
            <pc:docMk/>
            <pc:sldMk cId="0" sldId="270"/>
            <ac:spMk id="8370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2:05:53.901" v="874"/>
          <ac:spMkLst>
            <pc:docMk/>
            <pc:sldMk cId="0" sldId="270"/>
            <ac:spMk id="8371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2:05:53.901" v="874"/>
          <ac:spMkLst>
            <pc:docMk/>
            <pc:sldMk cId="0" sldId="270"/>
            <ac:spMk id="8372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2:05:53.901" v="874"/>
          <ac:spMkLst>
            <pc:docMk/>
            <pc:sldMk cId="0" sldId="270"/>
            <ac:spMk id="8373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2:05:53.901" v="874"/>
          <ac:spMkLst>
            <pc:docMk/>
            <pc:sldMk cId="0" sldId="270"/>
            <ac:spMk id="8374" creationId="{00000000-0000-0000-0000-000000000000}"/>
          </ac:spMkLst>
        </pc:spChg>
        <pc:grpChg chg="add del mod">
          <ac:chgData name="sewright5103@gmail.com" userId="da1415cf73a6c4b3" providerId="LiveId" clId="{0CA55544-4304-4B32-9610-AF1D771EC152}" dt="2024-03-07T02:07:04.745" v="886" actId="478"/>
          <ac:grpSpMkLst>
            <pc:docMk/>
            <pc:sldMk cId="0" sldId="270"/>
            <ac:grpSpMk id="6" creationId="{6E280F94-7B13-D176-38A7-9E906805B650}"/>
          </ac:grpSpMkLst>
        </pc:grpChg>
        <pc:grpChg chg="add del mod ord">
          <ac:chgData name="sewright5103@gmail.com" userId="da1415cf73a6c4b3" providerId="LiveId" clId="{0CA55544-4304-4B32-9610-AF1D771EC152}" dt="2024-03-07T02:06:59.923" v="884" actId="478"/>
          <ac:grpSpMkLst>
            <pc:docMk/>
            <pc:sldMk cId="0" sldId="270"/>
            <ac:grpSpMk id="13" creationId="{2F1344EE-09BD-F398-1F5F-BFF7D53B873E}"/>
          </ac:grpSpMkLst>
        </pc:grpChg>
        <pc:grpChg chg="add del mod">
          <ac:chgData name="sewright5103@gmail.com" userId="da1415cf73a6c4b3" providerId="LiveId" clId="{0CA55544-4304-4B32-9610-AF1D771EC152}" dt="2024-03-07T02:07:03.156" v="885" actId="478"/>
          <ac:grpSpMkLst>
            <pc:docMk/>
            <pc:sldMk cId="0" sldId="270"/>
            <ac:grpSpMk id="8368" creationId="{00000000-0000-0000-0000-000000000000}"/>
          </ac:grpSpMkLst>
        </pc:grpChg>
        <pc:picChg chg="add mod">
          <ac:chgData name="sewright5103@gmail.com" userId="da1415cf73a6c4b3" providerId="LiveId" clId="{0CA55544-4304-4B32-9610-AF1D771EC152}" dt="2024-03-07T02:15:24.688" v="946" actId="1076"/>
          <ac:picMkLst>
            <pc:docMk/>
            <pc:sldMk cId="0" sldId="270"/>
            <ac:picMk id="21" creationId="{115736F6-E36C-77C1-D753-4FD8D54FA836}"/>
          </ac:picMkLst>
        </pc:picChg>
        <pc:picChg chg="add del mod">
          <ac:chgData name="sewright5103@gmail.com" userId="da1415cf73a6c4b3" providerId="LiveId" clId="{0CA55544-4304-4B32-9610-AF1D771EC152}" dt="2024-03-07T02:15:08.371" v="943" actId="478"/>
          <ac:picMkLst>
            <pc:docMk/>
            <pc:sldMk cId="0" sldId="270"/>
            <ac:picMk id="22" creationId="{5A598669-55B4-772E-F262-1AE3A3DCB183}"/>
          </ac:picMkLst>
        </pc:picChg>
        <pc:picChg chg="add">
          <ac:chgData name="sewright5103@gmail.com" userId="da1415cf73a6c4b3" providerId="LiveId" clId="{0CA55544-4304-4B32-9610-AF1D771EC152}" dt="2024-03-07T02:13:50.311" v="898"/>
          <ac:picMkLst>
            <pc:docMk/>
            <pc:sldMk cId="0" sldId="270"/>
            <ac:picMk id="3074" creationId="{E367FBBB-ABDB-5B07-7C99-A461CD0DEEF4}"/>
          </ac:picMkLst>
        </pc:picChg>
      </pc:sldChg>
      <pc:sldChg chg="modSp mod ord">
        <pc:chgData name="sewright5103@gmail.com" userId="da1415cf73a6c4b3" providerId="LiveId" clId="{0CA55544-4304-4B32-9610-AF1D771EC152}" dt="2024-03-07T02:22:33.481" v="1033" actId="1582"/>
        <pc:sldMkLst>
          <pc:docMk/>
          <pc:sldMk cId="0" sldId="271"/>
        </pc:sldMkLst>
        <pc:spChg chg="mod">
          <ac:chgData name="sewright5103@gmail.com" userId="da1415cf73a6c4b3" providerId="LiveId" clId="{0CA55544-4304-4B32-9610-AF1D771EC152}" dt="2024-03-07T01:50:46.991" v="561" actId="255"/>
          <ac:spMkLst>
            <pc:docMk/>
            <pc:sldMk cId="0" sldId="271"/>
            <ac:spMk id="1102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1:55:41.533" v="757"/>
          <ac:spMkLst>
            <pc:docMk/>
            <pc:sldMk cId="0" sldId="271"/>
            <ac:spMk id="1103" creationId="{00000000-0000-0000-0000-000000000000}"/>
          </ac:spMkLst>
        </pc:spChg>
        <pc:picChg chg="mod modCrop">
          <ac:chgData name="sewright5103@gmail.com" userId="da1415cf73a6c4b3" providerId="LiveId" clId="{0CA55544-4304-4B32-9610-AF1D771EC152}" dt="2024-03-07T02:22:33.481" v="1033" actId="1582"/>
          <ac:picMkLst>
            <pc:docMk/>
            <pc:sldMk cId="0" sldId="271"/>
            <ac:picMk id="1104" creationId="{00000000-0000-0000-0000-000000000000}"/>
          </ac:picMkLst>
        </pc:picChg>
      </pc:sldChg>
      <pc:sldChg chg="del">
        <pc:chgData name="sewright5103@gmail.com" userId="da1415cf73a6c4b3" providerId="LiveId" clId="{0CA55544-4304-4B32-9610-AF1D771EC152}" dt="2024-03-07T02:02:50.350" v="819" actId="47"/>
        <pc:sldMkLst>
          <pc:docMk/>
          <pc:sldMk cId="0" sldId="272"/>
        </pc:sldMkLst>
      </pc:sldChg>
      <pc:sldChg chg="del">
        <pc:chgData name="sewright5103@gmail.com" userId="da1415cf73a6c4b3" providerId="LiveId" clId="{0CA55544-4304-4B32-9610-AF1D771EC152}" dt="2024-03-07T02:02:50.877" v="820" actId="47"/>
        <pc:sldMkLst>
          <pc:docMk/>
          <pc:sldMk cId="0" sldId="273"/>
        </pc:sldMkLst>
      </pc:sldChg>
      <pc:sldChg chg="del">
        <pc:chgData name="sewright5103@gmail.com" userId="da1415cf73a6c4b3" providerId="LiveId" clId="{0CA55544-4304-4B32-9610-AF1D771EC152}" dt="2024-03-07T02:02:51.354" v="821" actId="47"/>
        <pc:sldMkLst>
          <pc:docMk/>
          <pc:sldMk cId="0" sldId="274"/>
        </pc:sldMkLst>
      </pc:sldChg>
      <pc:sldChg chg="del">
        <pc:chgData name="sewright5103@gmail.com" userId="da1415cf73a6c4b3" providerId="LiveId" clId="{0CA55544-4304-4B32-9610-AF1D771EC152}" dt="2024-03-07T02:02:52.308" v="822" actId="47"/>
        <pc:sldMkLst>
          <pc:docMk/>
          <pc:sldMk cId="0" sldId="275"/>
        </pc:sldMkLst>
      </pc:sldChg>
      <pc:sldChg chg="del">
        <pc:chgData name="sewright5103@gmail.com" userId="da1415cf73a6c4b3" providerId="LiveId" clId="{0CA55544-4304-4B32-9610-AF1D771EC152}" dt="2024-03-07T02:02:52.864" v="823" actId="47"/>
        <pc:sldMkLst>
          <pc:docMk/>
          <pc:sldMk cId="0" sldId="276"/>
        </pc:sldMkLst>
      </pc:sldChg>
      <pc:sldChg chg="del">
        <pc:chgData name="sewright5103@gmail.com" userId="da1415cf73a6c4b3" providerId="LiveId" clId="{0CA55544-4304-4B32-9610-AF1D771EC152}" dt="2024-03-07T02:02:53.330" v="824" actId="47"/>
        <pc:sldMkLst>
          <pc:docMk/>
          <pc:sldMk cId="0" sldId="277"/>
        </pc:sldMkLst>
      </pc:sldChg>
      <pc:sldChg chg="addSp modSp mod">
        <pc:chgData name="sewright5103@gmail.com" userId="da1415cf73a6c4b3" providerId="LiveId" clId="{0CA55544-4304-4B32-9610-AF1D771EC152}" dt="2024-03-07T02:56:45.375" v="1131" actId="6549"/>
        <pc:sldMkLst>
          <pc:docMk/>
          <pc:sldMk cId="0" sldId="278"/>
        </pc:sldMkLst>
        <pc:spChg chg="add mod">
          <ac:chgData name="sewright5103@gmail.com" userId="da1415cf73a6c4b3" providerId="LiveId" clId="{0CA55544-4304-4B32-9610-AF1D771EC152}" dt="2024-03-07T00:37:54.337" v="6" actId="1076"/>
          <ac:spMkLst>
            <pc:docMk/>
            <pc:sldMk cId="0" sldId="278"/>
            <ac:spMk id="2" creationId="{8E26E4A9-F4A6-0ABE-C06B-B6AB06E320B0}"/>
          </ac:spMkLst>
        </pc:spChg>
        <pc:spChg chg="mod">
          <ac:chgData name="sewright5103@gmail.com" userId="da1415cf73a6c4b3" providerId="LiveId" clId="{0CA55544-4304-4B32-9610-AF1D771EC152}" dt="2024-03-07T02:56:45.375" v="1131" actId="6549"/>
          <ac:spMkLst>
            <pc:docMk/>
            <pc:sldMk cId="0" sldId="278"/>
            <ac:spMk id="1219" creationId="{00000000-0000-0000-0000-000000000000}"/>
          </ac:spMkLst>
        </pc:spChg>
      </pc:sldChg>
      <pc:sldChg chg="del">
        <pc:chgData name="sewright5103@gmail.com" userId="da1415cf73a6c4b3" providerId="LiveId" clId="{0CA55544-4304-4B32-9610-AF1D771EC152}" dt="2024-03-07T00:43:36.681" v="106" actId="47"/>
        <pc:sldMkLst>
          <pc:docMk/>
          <pc:sldMk cId="0" sldId="279"/>
        </pc:sldMkLst>
      </pc:sldChg>
      <pc:sldChg chg="del">
        <pc:chgData name="sewright5103@gmail.com" userId="da1415cf73a6c4b3" providerId="LiveId" clId="{0CA55544-4304-4B32-9610-AF1D771EC152}" dt="2024-03-07T02:02:54.060" v="825" actId="47"/>
        <pc:sldMkLst>
          <pc:docMk/>
          <pc:sldMk cId="0" sldId="280"/>
        </pc:sldMkLst>
      </pc:sldChg>
      <pc:sldChg chg="del">
        <pc:chgData name="sewright5103@gmail.com" userId="da1415cf73a6c4b3" providerId="LiveId" clId="{0CA55544-4304-4B32-9610-AF1D771EC152}" dt="2024-03-07T02:02:54.588" v="826" actId="47"/>
        <pc:sldMkLst>
          <pc:docMk/>
          <pc:sldMk cId="0" sldId="281"/>
        </pc:sldMkLst>
      </pc:sldChg>
      <pc:sldChg chg="del">
        <pc:chgData name="sewright5103@gmail.com" userId="da1415cf73a6c4b3" providerId="LiveId" clId="{0CA55544-4304-4B32-9610-AF1D771EC152}" dt="2024-03-07T02:02:55.060" v="827" actId="47"/>
        <pc:sldMkLst>
          <pc:docMk/>
          <pc:sldMk cId="0" sldId="282"/>
        </pc:sldMkLst>
      </pc:sldChg>
      <pc:sldChg chg="del">
        <pc:chgData name="sewright5103@gmail.com" userId="da1415cf73a6c4b3" providerId="LiveId" clId="{0CA55544-4304-4B32-9610-AF1D771EC152}" dt="2024-03-07T02:02:55.576" v="828" actId="47"/>
        <pc:sldMkLst>
          <pc:docMk/>
          <pc:sldMk cId="0" sldId="283"/>
        </pc:sldMkLst>
      </pc:sldChg>
      <pc:sldChg chg="del">
        <pc:chgData name="sewright5103@gmail.com" userId="da1415cf73a6c4b3" providerId="LiveId" clId="{0CA55544-4304-4B32-9610-AF1D771EC152}" dt="2024-03-07T02:02:56.416" v="829" actId="47"/>
        <pc:sldMkLst>
          <pc:docMk/>
          <pc:sldMk cId="0" sldId="284"/>
        </pc:sldMkLst>
      </pc:sldChg>
      <pc:sldChg chg="del">
        <pc:chgData name="sewright5103@gmail.com" userId="da1415cf73a6c4b3" providerId="LiveId" clId="{0CA55544-4304-4B32-9610-AF1D771EC152}" dt="2024-03-07T02:02:57.021" v="830" actId="47"/>
        <pc:sldMkLst>
          <pc:docMk/>
          <pc:sldMk cId="0" sldId="285"/>
        </pc:sldMkLst>
      </pc:sldChg>
      <pc:sldChg chg="del">
        <pc:chgData name="sewright5103@gmail.com" userId="da1415cf73a6c4b3" providerId="LiveId" clId="{0CA55544-4304-4B32-9610-AF1D771EC152}" dt="2024-03-07T02:02:57.568" v="831" actId="47"/>
        <pc:sldMkLst>
          <pc:docMk/>
          <pc:sldMk cId="0" sldId="286"/>
        </pc:sldMkLst>
      </pc:sldChg>
      <pc:sldChg chg="del">
        <pc:chgData name="sewright5103@gmail.com" userId="da1415cf73a6c4b3" providerId="LiveId" clId="{0CA55544-4304-4B32-9610-AF1D771EC152}" dt="2024-03-07T02:02:58.209" v="832" actId="47"/>
        <pc:sldMkLst>
          <pc:docMk/>
          <pc:sldMk cId="0" sldId="287"/>
        </pc:sldMkLst>
      </pc:sldChg>
      <pc:sldChg chg="del">
        <pc:chgData name="sewright5103@gmail.com" userId="da1415cf73a6c4b3" providerId="LiveId" clId="{0CA55544-4304-4B32-9610-AF1D771EC152}" dt="2024-03-07T02:02:58.843" v="833" actId="47"/>
        <pc:sldMkLst>
          <pc:docMk/>
          <pc:sldMk cId="0" sldId="288"/>
        </pc:sldMkLst>
      </pc:sldChg>
      <pc:sldChg chg="del">
        <pc:chgData name="sewright5103@gmail.com" userId="da1415cf73a6c4b3" providerId="LiveId" clId="{0CA55544-4304-4B32-9610-AF1D771EC152}" dt="2024-03-07T02:02:59.370" v="834" actId="47"/>
        <pc:sldMkLst>
          <pc:docMk/>
          <pc:sldMk cId="0" sldId="289"/>
        </pc:sldMkLst>
      </pc:sldChg>
      <pc:sldChg chg="delSp add del mod">
        <pc:chgData name="sewright5103@gmail.com" userId="da1415cf73a6c4b3" providerId="LiveId" clId="{0CA55544-4304-4B32-9610-AF1D771EC152}" dt="2024-03-07T02:03:13.625" v="838" actId="47"/>
        <pc:sldMkLst>
          <pc:docMk/>
          <pc:sldMk cId="0" sldId="290"/>
        </pc:sldMkLst>
        <pc:grpChg chg="del">
          <ac:chgData name="sewright5103@gmail.com" userId="da1415cf73a6c4b3" providerId="LiveId" clId="{0CA55544-4304-4B32-9610-AF1D771EC152}" dt="2024-03-07T02:03:04.065" v="837" actId="478"/>
          <ac:grpSpMkLst>
            <pc:docMk/>
            <pc:sldMk cId="0" sldId="290"/>
            <ac:grpSpMk id="1591" creationId="{00000000-0000-0000-0000-000000000000}"/>
          </ac:grpSpMkLst>
        </pc:grpChg>
      </pc:sldChg>
      <pc:sldChg chg="del">
        <pc:chgData name="sewright5103@gmail.com" userId="da1415cf73a6c4b3" providerId="LiveId" clId="{0CA55544-4304-4B32-9610-AF1D771EC152}" dt="2024-03-07T02:03:14.626" v="839" actId="47"/>
        <pc:sldMkLst>
          <pc:docMk/>
          <pc:sldMk cId="0" sldId="291"/>
        </pc:sldMkLst>
      </pc:sldChg>
      <pc:sldChg chg="addSp delSp modSp mod">
        <pc:chgData name="sewright5103@gmail.com" userId="da1415cf73a6c4b3" providerId="LiveId" clId="{0CA55544-4304-4B32-9610-AF1D771EC152}" dt="2024-03-07T02:04:49.186" v="860" actId="14100"/>
        <pc:sldMkLst>
          <pc:docMk/>
          <pc:sldMk cId="0" sldId="292"/>
        </pc:sldMkLst>
        <pc:spChg chg="add del mod">
          <ac:chgData name="sewright5103@gmail.com" userId="da1415cf73a6c4b3" providerId="LiveId" clId="{0CA55544-4304-4B32-9610-AF1D771EC152}" dt="2024-03-07T02:03:29.613" v="849" actId="478"/>
          <ac:spMkLst>
            <pc:docMk/>
            <pc:sldMk cId="0" sldId="292"/>
            <ac:spMk id="3" creationId="{C9DDB3F8-1E27-A2BB-3FFB-01AACEA3BCB8}"/>
          </ac:spMkLst>
        </pc:spChg>
        <pc:spChg chg="mod">
          <ac:chgData name="sewright5103@gmail.com" userId="da1415cf73a6c4b3" providerId="LiveId" clId="{0CA55544-4304-4B32-9610-AF1D771EC152}" dt="2024-03-07T02:03:21.745" v="847" actId="20577"/>
          <ac:spMkLst>
            <pc:docMk/>
            <pc:sldMk cId="0" sldId="292"/>
            <ac:spMk id="1752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2:04:49.186" v="860" actId="14100"/>
          <ac:spMkLst>
            <pc:docMk/>
            <pc:sldMk cId="0" sldId="292"/>
            <ac:spMk id="1753" creationId="{00000000-0000-0000-0000-000000000000}"/>
          </ac:spMkLst>
        </pc:spChg>
        <pc:spChg chg="del">
          <ac:chgData name="sewright5103@gmail.com" userId="da1415cf73a6c4b3" providerId="LiveId" clId="{0CA55544-4304-4B32-9610-AF1D771EC152}" dt="2024-03-07T02:03:26.468" v="848" actId="478"/>
          <ac:spMkLst>
            <pc:docMk/>
            <pc:sldMk cId="0" sldId="292"/>
            <ac:spMk id="1754" creationId="{00000000-0000-0000-0000-000000000000}"/>
          </ac:spMkLst>
        </pc:spChg>
      </pc:sldChg>
      <pc:sldChg chg="del">
        <pc:chgData name="sewright5103@gmail.com" userId="da1415cf73a6c4b3" providerId="LiveId" clId="{0CA55544-4304-4B32-9610-AF1D771EC152}" dt="2024-03-07T02:04:53.155" v="861" actId="47"/>
        <pc:sldMkLst>
          <pc:docMk/>
          <pc:sldMk cId="0" sldId="293"/>
        </pc:sldMkLst>
      </pc:sldChg>
      <pc:sldChg chg="del">
        <pc:chgData name="sewright5103@gmail.com" userId="da1415cf73a6c4b3" providerId="LiveId" clId="{0CA55544-4304-4B32-9610-AF1D771EC152}" dt="2024-03-07T02:04:54.129" v="862" actId="47"/>
        <pc:sldMkLst>
          <pc:docMk/>
          <pc:sldMk cId="0" sldId="294"/>
        </pc:sldMkLst>
      </pc:sldChg>
      <pc:sldChg chg="del">
        <pc:chgData name="sewright5103@gmail.com" userId="da1415cf73a6c4b3" providerId="LiveId" clId="{0CA55544-4304-4B32-9610-AF1D771EC152}" dt="2024-03-07T02:04:55.092" v="863" actId="47"/>
        <pc:sldMkLst>
          <pc:docMk/>
          <pc:sldMk cId="0" sldId="295"/>
        </pc:sldMkLst>
      </pc:sldChg>
      <pc:sldChg chg="del">
        <pc:chgData name="sewright5103@gmail.com" userId="da1415cf73a6c4b3" providerId="LiveId" clId="{0CA55544-4304-4B32-9610-AF1D771EC152}" dt="2024-03-07T02:04:56.075" v="864" actId="47"/>
        <pc:sldMkLst>
          <pc:docMk/>
          <pc:sldMk cId="0" sldId="296"/>
        </pc:sldMkLst>
      </pc:sldChg>
      <pc:sldChg chg="del">
        <pc:chgData name="sewright5103@gmail.com" userId="da1415cf73a6c4b3" providerId="LiveId" clId="{0CA55544-4304-4B32-9610-AF1D771EC152}" dt="2024-03-07T02:04:57.474" v="865" actId="47"/>
        <pc:sldMkLst>
          <pc:docMk/>
          <pc:sldMk cId="0" sldId="297"/>
        </pc:sldMkLst>
      </pc:sldChg>
      <pc:sldChg chg="add del">
        <pc:chgData name="sewright5103@gmail.com" userId="da1415cf73a6c4b3" providerId="LiveId" clId="{0CA55544-4304-4B32-9610-AF1D771EC152}" dt="2024-03-07T02:05:08.458" v="868" actId="47"/>
        <pc:sldMkLst>
          <pc:docMk/>
          <pc:sldMk cId="0" sldId="298"/>
        </pc:sldMkLst>
      </pc:sldChg>
      <pc:sldChg chg="del">
        <pc:chgData name="sewright5103@gmail.com" userId="da1415cf73a6c4b3" providerId="LiveId" clId="{0CA55544-4304-4B32-9610-AF1D771EC152}" dt="2024-03-07T02:05:09.271" v="869" actId="47"/>
        <pc:sldMkLst>
          <pc:docMk/>
          <pc:sldMk cId="0" sldId="299"/>
        </pc:sldMkLst>
      </pc:sldChg>
      <pc:sldChg chg="del">
        <pc:chgData name="sewright5103@gmail.com" userId="da1415cf73a6c4b3" providerId="LiveId" clId="{0CA55544-4304-4B32-9610-AF1D771EC152}" dt="2024-03-07T02:05:10.101" v="870" actId="47"/>
        <pc:sldMkLst>
          <pc:docMk/>
          <pc:sldMk cId="0" sldId="300"/>
        </pc:sldMkLst>
      </pc:sldChg>
      <pc:sldChg chg="del">
        <pc:chgData name="sewright5103@gmail.com" userId="da1415cf73a6c4b3" providerId="LiveId" clId="{0CA55544-4304-4B32-9610-AF1D771EC152}" dt="2024-03-07T02:05:11.159" v="871" actId="47"/>
        <pc:sldMkLst>
          <pc:docMk/>
          <pc:sldMk cId="0" sldId="301"/>
        </pc:sldMkLst>
      </pc:sldChg>
      <pc:sldChg chg="del">
        <pc:chgData name="sewright5103@gmail.com" userId="da1415cf73a6c4b3" providerId="LiveId" clId="{0CA55544-4304-4B32-9610-AF1D771EC152}" dt="2024-03-07T02:05:11.819" v="872" actId="47"/>
        <pc:sldMkLst>
          <pc:docMk/>
          <pc:sldMk cId="0" sldId="302"/>
        </pc:sldMkLst>
      </pc:sldChg>
      <pc:sldChg chg="del">
        <pc:chgData name="sewright5103@gmail.com" userId="da1415cf73a6c4b3" providerId="LiveId" clId="{0CA55544-4304-4B32-9610-AF1D771EC152}" dt="2024-03-07T02:28:55.885" v="1061" actId="47"/>
        <pc:sldMkLst>
          <pc:docMk/>
          <pc:sldMk cId="0" sldId="303"/>
        </pc:sldMkLst>
      </pc:sldChg>
      <pc:sldChg chg="del">
        <pc:chgData name="sewright5103@gmail.com" userId="da1415cf73a6c4b3" providerId="LiveId" clId="{0CA55544-4304-4B32-9610-AF1D771EC152}" dt="2024-03-07T02:28:56.341" v="1062" actId="47"/>
        <pc:sldMkLst>
          <pc:docMk/>
          <pc:sldMk cId="0" sldId="304"/>
        </pc:sldMkLst>
      </pc:sldChg>
      <pc:sldChg chg="del">
        <pc:chgData name="sewright5103@gmail.com" userId="da1415cf73a6c4b3" providerId="LiveId" clId="{0CA55544-4304-4B32-9610-AF1D771EC152}" dt="2024-03-07T02:28:56.768" v="1063" actId="47"/>
        <pc:sldMkLst>
          <pc:docMk/>
          <pc:sldMk cId="0" sldId="305"/>
        </pc:sldMkLst>
      </pc:sldChg>
      <pc:sldChg chg="del">
        <pc:chgData name="sewright5103@gmail.com" userId="da1415cf73a6c4b3" providerId="LiveId" clId="{0CA55544-4304-4B32-9610-AF1D771EC152}" dt="2024-03-07T02:28:57.189" v="1064" actId="47"/>
        <pc:sldMkLst>
          <pc:docMk/>
          <pc:sldMk cId="0" sldId="306"/>
        </pc:sldMkLst>
      </pc:sldChg>
      <pc:sldChg chg="del">
        <pc:chgData name="sewright5103@gmail.com" userId="da1415cf73a6c4b3" providerId="LiveId" clId="{0CA55544-4304-4B32-9610-AF1D771EC152}" dt="2024-03-07T02:28:57.773" v="1065" actId="47"/>
        <pc:sldMkLst>
          <pc:docMk/>
          <pc:sldMk cId="0" sldId="307"/>
        </pc:sldMkLst>
      </pc:sldChg>
      <pc:sldChg chg="delSp del mod">
        <pc:chgData name="sewright5103@gmail.com" userId="da1415cf73a6c4b3" providerId="LiveId" clId="{0CA55544-4304-4B32-9610-AF1D771EC152}" dt="2024-03-07T02:28:58.765" v="1066" actId="47"/>
        <pc:sldMkLst>
          <pc:docMk/>
          <pc:sldMk cId="0" sldId="308"/>
        </pc:sldMkLst>
        <pc:grpChg chg="del">
          <ac:chgData name="sewright5103@gmail.com" userId="da1415cf73a6c4b3" providerId="LiveId" clId="{0CA55544-4304-4B32-9610-AF1D771EC152}" dt="2024-03-07T02:05:36.674" v="873" actId="21"/>
          <ac:grpSpMkLst>
            <pc:docMk/>
            <pc:sldMk cId="0" sldId="308"/>
            <ac:grpSpMk id="8368" creationId="{00000000-0000-0000-0000-000000000000}"/>
          </ac:grpSpMkLst>
        </pc:grpChg>
      </pc:sldChg>
      <pc:sldChg chg="del">
        <pc:chgData name="sewright5103@gmail.com" userId="da1415cf73a6c4b3" providerId="LiveId" clId="{0CA55544-4304-4B32-9610-AF1D771EC152}" dt="2024-03-07T02:28:59.311" v="1067" actId="47"/>
        <pc:sldMkLst>
          <pc:docMk/>
          <pc:sldMk cId="0" sldId="309"/>
        </pc:sldMkLst>
      </pc:sldChg>
      <pc:sldChg chg="addSp modSp mod">
        <pc:chgData name="sewright5103@gmail.com" userId="da1415cf73a6c4b3" providerId="LiveId" clId="{0CA55544-4304-4B32-9610-AF1D771EC152}" dt="2024-03-07T02:43:14.654" v="1125" actId="1038"/>
        <pc:sldMkLst>
          <pc:docMk/>
          <pc:sldMk cId="4275822047" sldId="311"/>
        </pc:sldMkLst>
        <pc:spChg chg="add mod">
          <ac:chgData name="sewright5103@gmail.com" userId="da1415cf73a6c4b3" providerId="LiveId" clId="{0CA55544-4304-4B32-9610-AF1D771EC152}" dt="2024-03-07T02:20:00.257" v="987" actId="1076"/>
          <ac:spMkLst>
            <pc:docMk/>
            <pc:sldMk cId="4275822047" sldId="311"/>
            <ac:spMk id="2" creationId="{FB105E07-B2F6-0709-2704-D78A6073749D}"/>
          </ac:spMkLst>
        </pc:spChg>
        <pc:spChg chg="mod">
          <ac:chgData name="sewright5103@gmail.com" userId="da1415cf73a6c4b3" providerId="LiveId" clId="{0CA55544-4304-4B32-9610-AF1D771EC152}" dt="2024-03-07T02:43:09.403" v="1120" actId="14100"/>
          <ac:spMkLst>
            <pc:docMk/>
            <pc:sldMk cId="4275822047" sldId="311"/>
            <ac:spMk id="775" creationId="{00000000-0000-0000-0000-000000000000}"/>
          </ac:spMkLst>
        </pc:spChg>
        <pc:picChg chg="add mod">
          <ac:chgData name="sewright5103@gmail.com" userId="da1415cf73a6c4b3" providerId="LiveId" clId="{0CA55544-4304-4B32-9610-AF1D771EC152}" dt="2024-03-07T02:43:14.654" v="1125" actId="1038"/>
          <ac:picMkLst>
            <pc:docMk/>
            <pc:sldMk cId="4275822047" sldId="311"/>
            <ac:picMk id="4098" creationId="{CE5E3FB7-0979-3419-BBA1-3EDD7586D4BC}"/>
          </ac:picMkLst>
        </pc:picChg>
      </pc:sldChg>
      <pc:sldChg chg="addSp delSp modSp mod">
        <pc:chgData name="sewright5103@gmail.com" userId="da1415cf73a6c4b3" providerId="LiveId" clId="{0CA55544-4304-4B32-9610-AF1D771EC152}" dt="2024-03-07T02:28:48.488" v="1060" actId="29295"/>
        <pc:sldMkLst>
          <pc:docMk/>
          <pc:sldMk cId="2427841087" sldId="312"/>
        </pc:sldMkLst>
        <pc:spChg chg="add del mod">
          <ac:chgData name="sewright5103@gmail.com" userId="da1415cf73a6c4b3" providerId="LiveId" clId="{0CA55544-4304-4B32-9610-AF1D771EC152}" dt="2024-03-07T02:27:23.782" v="1055" actId="478"/>
          <ac:spMkLst>
            <pc:docMk/>
            <pc:sldMk cId="2427841087" sldId="312"/>
            <ac:spMk id="4" creationId="{48B28C0D-2A73-8F21-0A4F-D54C09D2194C}"/>
          </ac:spMkLst>
        </pc:spChg>
        <pc:spChg chg="mod">
          <ac:chgData name="sewright5103@gmail.com" userId="da1415cf73a6c4b3" providerId="LiveId" clId="{0CA55544-4304-4B32-9610-AF1D771EC152}" dt="2024-03-07T02:00:20.654" v="804" actId="255"/>
          <ac:spMkLst>
            <pc:docMk/>
            <pc:sldMk cId="2427841087" sldId="312"/>
            <ac:spMk id="768" creationId="{00000000-0000-0000-0000-000000000000}"/>
          </ac:spMkLst>
        </pc:spChg>
        <pc:picChg chg="add del mod ord modCrop">
          <ac:chgData name="sewright5103@gmail.com" userId="da1415cf73a6c4b3" providerId="LiveId" clId="{0CA55544-4304-4B32-9610-AF1D771EC152}" dt="2024-03-07T02:28:48.488" v="1060" actId="29295"/>
          <ac:picMkLst>
            <pc:docMk/>
            <pc:sldMk cId="2427841087" sldId="312"/>
            <ac:picMk id="3" creationId="{446C09FF-4FA8-FB37-059D-A2F5D4F14AA5}"/>
          </ac:picMkLst>
        </pc:picChg>
      </pc:sldChg>
      <pc:sldChg chg="modSp add mod ord">
        <pc:chgData name="sewright5103@gmail.com" userId="da1415cf73a6c4b3" providerId="LiveId" clId="{0CA55544-4304-4B32-9610-AF1D771EC152}" dt="2024-03-07T02:22:46.079" v="1035" actId="1582"/>
        <pc:sldMkLst>
          <pc:docMk/>
          <pc:sldMk cId="1917266709" sldId="313"/>
        </pc:sldMkLst>
        <pc:spChg chg="mod">
          <ac:chgData name="sewright5103@gmail.com" userId="da1415cf73a6c4b3" providerId="LiveId" clId="{0CA55544-4304-4B32-9610-AF1D771EC152}" dt="2024-03-07T01:50:39.618" v="560" actId="255"/>
          <ac:spMkLst>
            <pc:docMk/>
            <pc:sldMk cId="1917266709" sldId="313"/>
            <ac:spMk id="1102" creationId="{00000000-0000-0000-0000-000000000000}"/>
          </ac:spMkLst>
        </pc:spChg>
        <pc:spChg chg="mod">
          <ac:chgData name="sewright5103@gmail.com" userId="da1415cf73a6c4b3" providerId="LiveId" clId="{0CA55544-4304-4B32-9610-AF1D771EC152}" dt="2024-03-07T02:01:30.438" v="810" actId="14100"/>
          <ac:spMkLst>
            <pc:docMk/>
            <pc:sldMk cId="1917266709" sldId="313"/>
            <ac:spMk id="1103" creationId="{00000000-0000-0000-0000-000000000000}"/>
          </ac:spMkLst>
        </pc:spChg>
        <pc:picChg chg="mod">
          <ac:chgData name="sewright5103@gmail.com" userId="da1415cf73a6c4b3" providerId="LiveId" clId="{0CA55544-4304-4B32-9610-AF1D771EC152}" dt="2024-03-07T02:22:46.079" v="1035" actId="1582"/>
          <ac:picMkLst>
            <pc:docMk/>
            <pc:sldMk cId="1917266709" sldId="313"/>
            <ac:picMk id="1104" creationId="{00000000-0000-0000-0000-000000000000}"/>
          </ac:picMkLst>
        </pc:picChg>
      </pc:sldChg>
      <pc:sldMasterChg chg="addSldLayout delSldLayout">
        <pc:chgData name="sewright5103@gmail.com" userId="da1415cf73a6c4b3" providerId="LiveId" clId="{0CA55544-4304-4B32-9610-AF1D771EC152}" dt="2024-03-07T02:03:14.626" v="839" actId="47"/>
        <pc:sldMasterMkLst>
          <pc:docMk/>
          <pc:sldMasterMk cId="0" sldId="2147483683"/>
        </pc:sldMasterMkLst>
        <pc:sldLayoutChg chg="del">
          <pc:chgData name="sewright5103@gmail.com" userId="da1415cf73a6c4b3" providerId="LiveId" clId="{0CA55544-4304-4B32-9610-AF1D771EC152}" dt="2024-03-07T02:03:14.626" v="839" actId="47"/>
          <pc:sldLayoutMkLst>
            <pc:docMk/>
            <pc:sldMasterMk cId="0" sldId="2147483683"/>
            <pc:sldLayoutMk cId="0" sldId="2147483650"/>
          </pc:sldLayoutMkLst>
        </pc:sldLayoutChg>
        <pc:sldLayoutChg chg="del">
          <pc:chgData name="sewright5103@gmail.com" userId="da1415cf73a6c4b3" providerId="LiveId" clId="{0CA55544-4304-4B32-9610-AF1D771EC152}" dt="2024-03-07T02:02:40.683" v="812" actId="47"/>
          <pc:sldLayoutMkLst>
            <pc:docMk/>
            <pc:sldMasterMk cId="0" sldId="2147483683"/>
            <pc:sldLayoutMk cId="0" sldId="2147483651"/>
          </pc:sldLayoutMkLst>
        </pc:sldLayoutChg>
        <pc:sldLayoutChg chg="del">
          <pc:chgData name="sewright5103@gmail.com" userId="da1415cf73a6c4b3" providerId="LiveId" clId="{0CA55544-4304-4B32-9610-AF1D771EC152}" dt="2024-03-07T02:02:54.060" v="825" actId="47"/>
          <pc:sldLayoutMkLst>
            <pc:docMk/>
            <pc:sldMasterMk cId="0" sldId="2147483683"/>
            <pc:sldLayoutMk cId="0" sldId="2147483652"/>
          </pc:sldLayoutMkLst>
        </pc:sldLayoutChg>
        <pc:sldLayoutChg chg="del">
          <pc:chgData name="sewright5103@gmail.com" userId="da1415cf73a6c4b3" providerId="LiveId" clId="{0CA55544-4304-4B32-9610-AF1D771EC152}" dt="2024-03-07T02:02:42.895" v="816" actId="47"/>
          <pc:sldLayoutMkLst>
            <pc:docMk/>
            <pc:sldMasterMk cId="0" sldId="2147483683"/>
            <pc:sldLayoutMk cId="0" sldId="2147483654"/>
          </pc:sldLayoutMkLst>
        </pc:sldLayoutChg>
        <pc:sldLayoutChg chg="del">
          <pc:chgData name="sewright5103@gmail.com" userId="da1415cf73a6c4b3" providerId="LiveId" clId="{0CA55544-4304-4B32-9610-AF1D771EC152}" dt="2024-03-07T02:02:49.719" v="818" actId="47"/>
          <pc:sldLayoutMkLst>
            <pc:docMk/>
            <pc:sldMasterMk cId="0" sldId="2147483683"/>
            <pc:sldLayoutMk cId="0" sldId="2147483656"/>
          </pc:sldLayoutMkLst>
        </pc:sldLayoutChg>
        <pc:sldLayoutChg chg="del">
          <pc:chgData name="sewright5103@gmail.com" userId="da1415cf73a6c4b3" providerId="LiveId" clId="{0CA55544-4304-4B32-9610-AF1D771EC152}" dt="2024-03-07T02:02:50.350" v="819" actId="47"/>
          <pc:sldLayoutMkLst>
            <pc:docMk/>
            <pc:sldMasterMk cId="0" sldId="2147483683"/>
            <pc:sldLayoutMk cId="0" sldId="2147483657"/>
          </pc:sldLayoutMkLst>
        </pc:sldLayoutChg>
        <pc:sldLayoutChg chg="del">
          <pc:chgData name="sewright5103@gmail.com" userId="da1415cf73a6c4b3" providerId="LiveId" clId="{0CA55544-4304-4B32-9610-AF1D771EC152}" dt="2024-03-07T02:02:44.290" v="817" actId="47"/>
          <pc:sldLayoutMkLst>
            <pc:docMk/>
            <pc:sldMasterMk cId="0" sldId="2147483683"/>
            <pc:sldLayoutMk cId="0" sldId="2147483660"/>
          </pc:sldLayoutMkLst>
        </pc:sldLayoutChg>
        <pc:sldLayoutChg chg="del">
          <pc:chgData name="sewright5103@gmail.com" userId="da1415cf73a6c4b3" providerId="LiveId" clId="{0CA55544-4304-4B32-9610-AF1D771EC152}" dt="2024-03-07T02:02:56.416" v="829" actId="47"/>
          <pc:sldLayoutMkLst>
            <pc:docMk/>
            <pc:sldMasterMk cId="0" sldId="2147483683"/>
            <pc:sldLayoutMk cId="0" sldId="2147483661"/>
          </pc:sldLayoutMkLst>
        </pc:sldLayoutChg>
        <pc:sldLayoutChg chg="del">
          <pc:chgData name="sewright5103@gmail.com" userId="da1415cf73a6c4b3" providerId="LiveId" clId="{0CA55544-4304-4B32-9610-AF1D771EC152}" dt="2024-03-07T02:02:58.209" v="832" actId="47"/>
          <pc:sldLayoutMkLst>
            <pc:docMk/>
            <pc:sldMasterMk cId="0" sldId="2147483683"/>
            <pc:sldLayoutMk cId="0" sldId="2147483663"/>
          </pc:sldLayoutMkLst>
        </pc:sldLayoutChg>
        <pc:sldLayoutChg chg="del">
          <pc:chgData name="sewright5103@gmail.com" userId="da1415cf73a6c4b3" providerId="LiveId" clId="{0CA55544-4304-4B32-9610-AF1D771EC152}" dt="2024-03-07T02:02:59.370" v="834" actId="47"/>
          <pc:sldLayoutMkLst>
            <pc:docMk/>
            <pc:sldMasterMk cId="0" sldId="2147483683"/>
            <pc:sldLayoutMk cId="0" sldId="2147483664"/>
          </pc:sldLayoutMkLst>
        </pc:sldLayoutChg>
        <pc:sldLayoutChg chg="del">
          <pc:chgData name="sewright5103@gmail.com" userId="da1415cf73a6c4b3" providerId="LiveId" clId="{0CA55544-4304-4B32-9610-AF1D771EC152}" dt="2024-03-07T02:02:52.308" v="822" actId="47"/>
          <pc:sldLayoutMkLst>
            <pc:docMk/>
            <pc:sldMasterMk cId="0" sldId="2147483683"/>
            <pc:sldLayoutMk cId="0" sldId="2147483666"/>
          </pc:sldLayoutMkLst>
        </pc:sldLayoutChg>
        <pc:sldLayoutChg chg="del">
          <pc:chgData name="sewright5103@gmail.com" userId="da1415cf73a6c4b3" providerId="LiveId" clId="{0CA55544-4304-4B32-9610-AF1D771EC152}" dt="2024-03-07T02:02:53.330" v="824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sewright5103@gmail.com" userId="da1415cf73a6c4b3" providerId="LiveId" clId="{0CA55544-4304-4B32-9610-AF1D771EC152}" dt="2024-03-07T02:02:52.864" v="823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sewright5103@gmail.com" userId="da1415cf73a6c4b3" providerId="LiveId" clId="{0CA55544-4304-4B32-9610-AF1D771EC152}" dt="2024-03-07T02:02:55.576" v="828" actId="47"/>
          <pc:sldLayoutMkLst>
            <pc:docMk/>
            <pc:sldMasterMk cId="0" sldId="2147483683"/>
            <pc:sldLayoutMk cId="0" sldId="2147483671"/>
          </pc:sldLayoutMkLst>
        </pc:sldLayoutChg>
        <pc:sldLayoutChg chg="del">
          <pc:chgData name="sewright5103@gmail.com" userId="da1415cf73a6c4b3" providerId="LiveId" clId="{0CA55544-4304-4B32-9610-AF1D771EC152}" dt="2024-03-07T02:02:41.451" v="813" actId="47"/>
          <pc:sldLayoutMkLst>
            <pc:docMk/>
            <pc:sldMasterMk cId="0" sldId="2147483683"/>
            <pc:sldLayoutMk cId="0" sldId="2147483673"/>
          </pc:sldLayoutMkLst>
        </pc:sldLayoutChg>
        <pc:sldLayoutChg chg="del">
          <pc:chgData name="sewright5103@gmail.com" userId="da1415cf73a6c4b3" providerId="LiveId" clId="{0CA55544-4304-4B32-9610-AF1D771EC152}" dt="2024-03-07T02:02:42.063" v="814" actId="47"/>
          <pc:sldLayoutMkLst>
            <pc:docMk/>
            <pc:sldMasterMk cId="0" sldId="2147483683"/>
            <pc:sldLayoutMk cId="0" sldId="2147483674"/>
          </pc:sldLayoutMkLst>
        </pc:sldLayoutChg>
        <pc:sldLayoutChg chg="del">
          <pc:chgData name="sewright5103@gmail.com" userId="da1415cf73a6c4b3" providerId="LiveId" clId="{0CA55544-4304-4B32-9610-AF1D771EC152}" dt="2024-03-07T02:02:42.451" v="815" actId="47"/>
          <pc:sldLayoutMkLst>
            <pc:docMk/>
            <pc:sldMasterMk cId="0" sldId="2147483683"/>
            <pc:sldLayoutMk cId="0" sldId="2147483675"/>
          </pc:sldLayoutMkLst>
        </pc:sldLayoutChg>
        <pc:sldLayoutChg chg="del">
          <pc:chgData name="sewright5103@gmail.com" userId="da1415cf73a6c4b3" providerId="LiveId" clId="{0CA55544-4304-4B32-9610-AF1D771EC152}" dt="2024-03-07T02:02:50.877" v="820" actId="47"/>
          <pc:sldLayoutMkLst>
            <pc:docMk/>
            <pc:sldMasterMk cId="0" sldId="2147483683"/>
            <pc:sldLayoutMk cId="0" sldId="2147483676"/>
          </pc:sldLayoutMkLst>
        </pc:sldLayoutChg>
        <pc:sldLayoutChg chg="del">
          <pc:chgData name="sewright5103@gmail.com" userId="da1415cf73a6c4b3" providerId="LiveId" clId="{0CA55544-4304-4B32-9610-AF1D771EC152}" dt="2024-03-07T02:02:51.354" v="821" actId="47"/>
          <pc:sldLayoutMkLst>
            <pc:docMk/>
            <pc:sldMasterMk cId="0" sldId="2147483683"/>
            <pc:sldLayoutMk cId="0" sldId="2147483677"/>
          </pc:sldLayoutMkLst>
        </pc:sldLayoutChg>
        <pc:sldLayoutChg chg="add del">
          <pc:chgData name="sewright5103@gmail.com" userId="da1415cf73a6c4b3" providerId="LiveId" clId="{0CA55544-4304-4B32-9610-AF1D771EC152}" dt="2024-03-07T02:03:13.625" v="838" actId="47"/>
          <pc:sldLayoutMkLst>
            <pc:docMk/>
            <pc:sldMasterMk cId="0" sldId="2147483683"/>
            <pc:sldLayoutMk cId="0" sldId="2147483678"/>
          </pc:sldLayoutMkLst>
        </pc:sldLayoutChg>
      </pc:sldMasterChg>
      <pc:sldMasterChg chg="delSldLayout">
        <pc:chgData name="sewright5103@gmail.com" userId="da1415cf73a6c4b3" providerId="LiveId" clId="{0CA55544-4304-4B32-9610-AF1D771EC152}" dt="2024-03-07T02:28:59.311" v="1067" actId="47"/>
        <pc:sldMasterMkLst>
          <pc:docMk/>
          <pc:sldMasterMk cId="0" sldId="2147483684"/>
        </pc:sldMasterMkLst>
        <pc:sldLayoutChg chg="del">
          <pc:chgData name="sewright5103@gmail.com" userId="da1415cf73a6c4b3" providerId="LiveId" clId="{0CA55544-4304-4B32-9610-AF1D771EC152}" dt="2024-03-07T02:28:59.311" v="1067" actId="47"/>
          <pc:sldLayoutMkLst>
            <pc:docMk/>
            <pc:sldMasterMk cId="0" sldId="2147483684"/>
            <pc:sldLayoutMk cId="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514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81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8b385fd27f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8b385fd27f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4" name="Google Shape;8844;g1556d6e771d_2_8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5" name="Google Shape;8845;g1556d6e771d_2_8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17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12" y="3504842"/>
            <a:ext cx="3760689" cy="1638463"/>
            <a:chOff x="4725703" y="3733978"/>
            <a:chExt cx="2031926" cy="885273"/>
          </a:xfrm>
        </p:grpSpPr>
        <p:sp>
          <p:nvSpPr>
            <p:cNvPr id="10" name="Google Shape;10;p2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" y="-130"/>
            <a:ext cx="2444519" cy="1291164"/>
            <a:chOff x="3923900" y="2729950"/>
            <a:chExt cx="1411222" cy="745390"/>
          </a:xfrm>
        </p:grpSpPr>
        <p:sp>
          <p:nvSpPr>
            <p:cNvPr id="17" name="Google Shape;17;p2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801477" y="-137"/>
            <a:ext cx="1342513" cy="2163459"/>
            <a:chOff x="7801477" y="-137"/>
            <a:chExt cx="1342513" cy="2163459"/>
          </a:xfrm>
        </p:grpSpPr>
        <p:sp>
          <p:nvSpPr>
            <p:cNvPr id="21" name="Google Shape;21;p2"/>
            <p:cNvSpPr/>
            <p:nvPr/>
          </p:nvSpPr>
          <p:spPr>
            <a:xfrm>
              <a:off x="7801477" y="-122"/>
              <a:ext cx="1342497" cy="2163444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46716" y="-137"/>
              <a:ext cx="1097269" cy="1768227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436960" y="-137"/>
              <a:ext cx="707030" cy="1378304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713100" y="801600"/>
            <a:ext cx="7710900" cy="23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713100" y="3184850"/>
            <a:ext cx="77109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6"/>
          <p:cNvGrpSpPr/>
          <p:nvPr/>
        </p:nvGrpSpPr>
        <p:grpSpPr>
          <a:xfrm rot="-5400000" flipH="1">
            <a:off x="307523" y="3830141"/>
            <a:ext cx="1005883" cy="1620929"/>
            <a:chOff x="7888529" y="-1"/>
            <a:chExt cx="1255471" cy="2023126"/>
          </a:xfrm>
        </p:grpSpPr>
        <p:sp>
          <p:nvSpPr>
            <p:cNvPr id="325" name="Google Shape;325;p26"/>
            <p:cNvSpPr/>
            <p:nvPr/>
          </p:nvSpPr>
          <p:spPr>
            <a:xfrm rot="10800000">
              <a:off x="7888529" y="-1"/>
              <a:ext cx="1255471" cy="2023126"/>
            </a:xfrm>
            <a:custGeom>
              <a:avLst/>
              <a:gdLst/>
              <a:ahLst/>
              <a:cxnLst/>
              <a:rect l="l" t="t" r="r" b="b"/>
              <a:pathLst>
                <a:path w="3235" h="5213" extrusionOk="0">
                  <a:moveTo>
                    <a:pt x="1" y="0"/>
                  </a:moveTo>
                  <a:lnTo>
                    <a:pt x="1" y="5213"/>
                  </a:lnTo>
                  <a:lnTo>
                    <a:pt x="2355" y="5213"/>
                  </a:lnTo>
                  <a:cubicBezTo>
                    <a:pt x="3235" y="3264"/>
                    <a:pt x="929" y="8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26"/>
            <p:cNvGrpSpPr/>
            <p:nvPr/>
          </p:nvGrpSpPr>
          <p:grpSpPr>
            <a:xfrm>
              <a:off x="8130773" y="0"/>
              <a:ext cx="1013226" cy="1632751"/>
              <a:chOff x="8762898" y="764175"/>
              <a:chExt cx="1013226" cy="1632751"/>
            </a:xfrm>
          </p:grpSpPr>
          <p:sp>
            <p:nvSpPr>
              <p:cNvPr id="327" name="Google Shape;327;p26"/>
              <p:cNvSpPr/>
              <p:nvPr/>
            </p:nvSpPr>
            <p:spPr>
              <a:xfrm rot="10800000">
                <a:off x="8762898" y="764175"/>
                <a:ext cx="1013226" cy="1632751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213" extrusionOk="0">
                    <a:moveTo>
                      <a:pt x="1" y="0"/>
                    </a:moveTo>
                    <a:lnTo>
                      <a:pt x="1" y="5213"/>
                    </a:lnTo>
                    <a:lnTo>
                      <a:pt x="2355" y="5213"/>
                    </a:lnTo>
                    <a:cubicBezTo>
                      <a:pt x="3235" y="3264"/>
                      <a:pt x="929" y="86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6"/>
              <p:cNvSpPr/>
              <p:nvPr/>
            </p:nvSpPr>
            <p:spPr>
              <a:xfrm rot="10800000">
                <a:off x="9150915" y="764177"/>
                <a:ext cx="625203" cy="13695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70" extrusionOk="0">
                    <a:moveTo>
                      <a:pt x="1" y="1"/>
                    </a:moveTo>
                    <a:lnTo>
                      <a:pt x="1" y="4070"/>
                    </a:lnTo>
                    <a:lnTo>
                      <a:pt x="1378" y="4070"/>
                    </a:lnTo>
                    <a:cubicBezTo>
                      <a:pt x="1857" y="2707"/>
                      <a:pt x="977" y="117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9" name="Google Shape;329;p26"/>
          <p:cNvGrpSpPr/>
          <p:nvPr/>
        </p:nvGrpSpPr>
        <p:grpSpPr>
          <a:xfrm rot="5400000">
            <a:off x="7574342" y="484559"/>
            <a:ext cx="2054457" cy="1085139"/>
            <a:chOff x="3923900" y="2729950"/>
            <a:chExt cx="1411222" cy="745390"/>
          </a:xfrm>
        </p:grpSpPr>
        <p:sp>
          <p:nvSpPr>
            <p:cNvPr id="330" name="Google Shape;330;p26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6"/>
          <p:cNvSpPr txBox="1">
            <a:spLocks noGrp="1"/>
          </p:cNvSpPr>
          <p:nvPr>
            <p:ph type="subTitle" idx="1"/>
          </p:nvPr>
        </p:nvSpPr>
        <p:spPr>
          <a:xfrm>
            <a:off x="720000" y="1409138"/>
            <a:ext cx="35985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5" name="Google Shape;335;p26"/>
          <p:cNvSpPr txBox="1">
            <a:spLocks noGrp="1"/>
          </p:cNvSpPr>
          <p:nvPr>
            <p:ph type="subTitle" idx="2"/>
          </p:nvPr>
        </p:nvSpPr>
        <p:spPr>
          <a:xfrm>
            <a:off x="4825525" y="1409138"/>
            <a:ext cx="35985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33"/>
          <p:cNvGrpSpPr/>
          <p:nvPr/>
        </p:nvGrpSpPr>
        <p:grpSpPr>
          <a:xfrm flipH="1">
            <a:off x="-4" y="-8"/>
            <a:ext cx="1208265" cy="1947057"/>
            <a:chOff x="7888529" y="-1"/>
            <a:chExt cx="1255471" cy="2023126"/>
          </a:xfrm>
        </p:grpSpPr>
        <p:sp>
          <p:nvSpPr>
            <p:cNvPr id="456" name="Google Shape;456;p33"/>
            <p:cNvSpPr/>
            <p:nvPr/>
          </p:nvSpPr>
          <p:spPr>
            <a:xfrm rot="10800000">
              <a:off x="7888529" y="-1"/>
              <a:ext cx="1255471" cy="2023126"/>
            </a:xfrm>
            <a:custGeom>
              <a:avLst/>
              <a:gdLst/>
              <a:ahLst/>
              <a:cxnLst/>
              <a:rect l="l" t="t" r="r" b="b"/>
              <a:pathLst>
                <a:path w="3235" h="5213" extrusionOk="0">
                  <a:moveTo>
                    <a:pt x="1" y="0"/>
                  </a:moveTo>
                  <a:lnTo>
                    <a:pt x="1" y="5213"/>
                  </a:lnTo>
                  <a:lnTo>
                    <a:pt x="2355" y="5213"/>
                  </a:lnTo>
                  <a:cubicBezTo>
                    <a:pt x="3235" y="3264"/>
                    <a:pt x="929" y="8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33"/>
            <p:cNvGrpSpPr/>
            <p:nvPr/>
          </p:nvGrpSpPr>
          <p:grpSpPr>
            <a:xfrm>
              <a:off x="8130773" y="0"/>
              <a:ext cx="1013226" cy="1632751"/>
              <a:chOff x="8762898" y="764175"/>
              <a:chExt cx="1013226" cy="1632751"/>
            </a:xfrm>
          </p:grpSpPr>
          <p:sp>
            <p:nvSpPr>
              <p:cNvPr id="458" name="Google Shape;458;p33"/>
              <p:cNvSpPr/>
              <p:nvPr/>
            </p:nvSpPr>
            <p:spPr>
              <a:xfrm rot="10800000">
                <a:off x="8762898" y="764175"/>
                <a:ext cx="1013226" cy="1632751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213" extrusionOk="0">
                    <a:moveTo>
                      <a:pt x="1" y="0"/>
                    </a:moveTo>
                    <a:lnTo>
                      <a:pt x="1" y="5213"/>
                    </a:lnTo>
                    <a:lnTo>
                      <a:pt x="2355" y="5213"/>
                    </a:lnTo>
                    <a:cubicBezTo>
                      <a:pt x="3235" y="3264"/>
                      <a:pt x="929" y="86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3"/>
              <p:cNvSpPr/>
              <p:nvPr/>
            </p:nvSpPr>
            <p:spPr>
              <a:xfrm rot="10800000">
                <a:off x="9150915" y="764177"/>
                <a:ext cx="625203" cy="13695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70" extrusionOk="0">
                    <a:moveTo>
                      <a:pt x="1" y="1"/>
                    </a:moveTo>
                    <a:lnTo>
                      <a:pt x="1" y="4070"/>
                    </a:lnTo>
                    <a:lnTo>
                      <a:pt x="1378" y="4070"/>
                    </a:lnTo>
                    <a:cubicBezTo>
                      <a:pt x="1857" y="2707"/>
                      <a:pt x="977" y="117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0" name="Google Shape;460;p33"/>
          <p:cNvGrpSpPr/>
          <p:nvPr/>
        </p:nvGrpSpPr>
        <p:grpSpPr>
          <a:xfrm rot="5400000">
            <a:off x="6894329" y="694251"/>
            <a:ext cx="2943950" cy="1555033"/>
            <a:chOff x="3923900" y="2729950"/>
            <a:chExt cx="1411222" cy="745390"/>
          </a:xfrm>
        </p:grpSpPr>
        <p:sp>
          <p:nvSpPr>
            <p:cNvPr id="461" name="Google Shape;461;p33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33"/>
          <p:cNvGrpSpPr/>
          <p:nvPr/>
        </p:nvGrpSpPr>
        <p:grpSpPr>
          <a:xfrm flipH="1">
            <a:off x="6275579" y="4512216"/>
            <a:ext cx="2868236" cy="631294"/>
            <a:chOff x="4725703" y="4455677"/>
            <a:chExt cx="994810" cy="163573"/>
          </a:xfrm>
        </p:grpSpPr>
        <p:sp>
          <p:nvSpPr>
            <p:cNvPr id="465" name="Google Shape;465;p33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3"/>
          <p:cNvGrpSpPr/>
          <p:nvPr/>
        </p:nvGrpSpPr>
        <p:grpSpPr>
          <a:xfrm flipH="1">
            <a:off x="9" y="4133434"/>
            <a:ext cx="3701940" cy="1010072"/>
            <a:chOff x="3276287" y="3542425"/>
            <a:chExt cx="5867714" cy="1601001"/>
          </a:xfrm>
        </p:grpSpPr>
        <p:sp>
          <p:nvSpPr>
            <p:cNvPr id="469" name="Google Shape;469;p33"/>
            <p:cNvSpPr/>
            <p:nvPr/>
          </p:nvSpPr>
          <p:spPr>
            <a:xfrm flipH="1">
              <a:off x="3276286" y="3542425"/>
              <a:ext cx="5867714" cy="1601001"/>
            </a:xfrm>
            <a:custGeom>
              <a:avLst/>
              <a:gdLst/>
              <a:ahLst/>
              <a:cxnLst/>
              <a:rect l="l" t="t" r="r" b="b"/>
              <a:pathLst>
                <a:path w="11756" h="2242" extrusionOk="0">
                  <a:moveTo>
                    <a:pt x="2179" y="0"/>
                  </a:moveTo>
                  <a:cubicBezTo>
                    <a:pt x="989" y="0"/>
                    <a:pt x="0" y="463"/>
                    <a:pt x="0" y="463"/>
                  </a:cubicBezTo>
                  <a:lnTo>
                    <a:pt x="0" y="2241"/>
                  </a:lnTo>
                  <a:lnTo>
                    <a:pt x="11755" y="2241"/>
                  </a:lnTo>
                  <a:cubicBezTo>
                    <a:pt x="11525" y="1826"/>
                    <a:pt x="10907" y="1419"/>
                    <a:pt x="10101" y="1419"/>
                  </a:cubicBezTo>
                  <a:cubicBezTo>
                    <a:pt x="9827" y="1419"/>
                    <a:pt x="9530" y="1466"/>
                    <a:pt x="9219" y="1576"/>
                  </a:cubicBezTo>
                  <a:cubicBezTo>
                    <a:pt x="8711" y="1757"/>
                    <a:pt x="8114" y="1903"/>
                    <a:pt x="7457" y="1903"/>
                  </a:cubicBezTo>
                  <a:cubicBezTo>
                    <a:pt x="6536" y="1903"/>
                    <a:pt x="5497" y="1617"/>
                    <a:pt x="4422" y="741"/>
                  </a:cubicBezTo>
                  <a:cubicBezTo>
                    <a:pt x="3721" y="175"/>
                    <a:pt x="2912" y="0"/>
                    <a:pt x="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 flipH="1">
              <a:off x="3681193" y="3797625"/>
              <a:ext cx="5462807" cy="1345800"/>
            </a:xfrm>
            <a:custGeom>
              <a:avLst/>
              <a:gdLst/>
              <a:ahLst/>
              <a:cxnLst/>
              <a:rect l="l" t="t" r="r" b="b"/>
              <a:pathLst>
                <a:path w="11756" h="2242" extrusionOk="0">
                  <a:moveTo>
                    <a:pt x="2179" y="0"/>
                  </a:moveTo>
                  <a:cubicBezTo>
                    <a:pt x="989" y="0"/>
                    <a:pt x="0" y="463"/>
                    <a:pt x="0" y="463"/>
                  </a:cubicBezTo>
                  <a:lnTo>
                    <a:pt x="0" y="2241"/>
                  </a:lnTo>
                  <a:lnTo>
                    <a:pt x="11755" y="2241"/>
                  </a:lnTo>
                  <a:cubicBezTo>
                    <a:pt x="11525" y="1826"/>
                    <a:pt x="10907" y="1419"/>
                    <a:pt x="10101" y="1419"/>
                  </a:cubicBezTo>
                  <a:cubicBezTo>
                    <a:pt x="9827" y="1419"/>
                    <a:pt x="9530" y="1466"/>
                    <a:pt x="9219" y="1576"/>
                  </a:cubicBezTo>
                  <a:cubicBezTo>
                    <a:pt x="8711" y="1757"/>
                    <a:pt x="8114" y="1903"/>
                    <a:pt x="7457" y="1903"/>
                  </a:cubicBezTo>
                  <a:cubicBezTo>
                    <a:pt x="6536" y="1903"/>
                    <a:pt x="5497" y="1617"/>
                    <a:pt x="4422" y="741"/>
                  </a:cubicBezTo>
                  <a:cubicBezTo>
                    <a:pt x="3721" y="175"/>
                    <a:pt x="2912" y="0"/>
                    <a:pt x="2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 flipH="1">
              <a:off x="3993843" y="4161307"/>
              <a:ext cx="5150157" cy="982119"/>
            </a:xfrm>
            <a:custGeom>
              <a:avLst/>
              <a:gdLst/>
              <a:ahLst/>
              <a:cxnLst/>
              <a:rect l="l" t="t" r="r" b="b"/>
              <a:pathLst>
                <a:path w="11756" h="2242" extrusionOk="0">
                  <a:moveTo>
                    <a:pt x="2179" y="0"/>
                  </a:moveTo>
                  <a:cubicBezTo>
                    <a:pt x="989" y="0"/>
                    <a:pt x="0" y="463"/>
                    <a:pt x="0" y="463"/>
                  </a:cubicBezTo>
                  <a:lnTo>
                    <a:pt x="0" y="2241"/>
                  </a:lnTo>
                  <a:lnTo>
                    <a:pt x="11755" y="2241"/>
                  </a:lnTo>
                  <a:cubicBezTo>
                    <a:pt x="11525" y="1826"/>
                    <a:pt x="10907" y="1419"/>
                    <a:pt x="10101" y="1419"/>
                  </a:cubicBezTo>
                  <a:cubicBezTo>
                    <a:pt x="9827" y="1419"/>
                    <a:pt x="9530" y="1466"/>
                    <a:pt x="9219" y="1576"/>
                  </a:cubicBezTo>
                  <a:cubicBezTo>
                    <a:pt x="8711" y="1757"/>
                    <a:pt x="8114" y="1903"/>
                    <a:pt x="7457" y="1903"/>
                  </a:cubicBezTo>
                  <a:cubicBezTo>
                    <a:pt x="6536" y="1903"/>
                    <a:pt x="5497" y="1617"/>
                    <a:pt x="4422" y="741"/>
                  </a:cubicBezTo>
                  <a:cubicBezTo>
                    <a:pt x="3721" y="175"/>
                    <a:pt x="2912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l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4"/>
          <p:cNvGrpSpPr/>
          <p:nvPr/>
        </p:nvGrpSpPr>
        <p:grpSpPr>
          <a:xfrm rot="5400000" flipH="1">
            <a:off x="-776187" y="776092"/>
            <a:ext cx="3213694" cy="1661214"/>
            <a:chOff x="4725703" y="3733978"/>
            <a:chExt cx="2031926" cy="885273"/>
          </a:xfrm>
        </p:grpSpPr>
        <p:sp>
          <p:nvSpPr>
            <p:cNvPr id="474" name="Google Shape;474;p34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34"/>
          <p:cNvGrpSpPr/>
          <p:nvPr/>
        </p:nvGrpSpPr>
        <p:grpSpPr>
          <a:xfrm>
            <a:off x="8001087" y="-127"/>
            <a:ext cx="1143015" cy="1841969"/>
            <a:chOff x="7801477" y="-137"/>
            <a:chExt cx="1342513" cy="2163459"/>
          </a:xfrm>
        </p:grpSpPr>
        <p:sp>
          <p:nvSpPr>
            <p:cNvPr id="481" name="Google Shape;481;p34"/>
            <p:cNvSpPr/>
            <p:nvPr/>
          </p:nvSpPr>
          <p:spPr>
            <a:xfrm>
              <a:off x="7801477" y="-122"/>
              <a:ext cx="1342497" cy="2163444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8046716" y="-137"/>
              <a:ext cx="1097269" cy="1768227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8436960" y="-137"/>
              <a:ext cx="707030" cy="1378304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4"/>
          <p:cNvGrpSpPr/>
          <p:nvPr/>
        </p:nvGrpSpPr>
        <p:grpSpPr>
          <a:xfrm rot="10800000" flipH="1">
            <a:off x="3" y="3852327"/>
            <a:ext cx="2444519" cy="1291164"/>
            <a:chOff x="3923900" y="2729950"/>
            <a:chExt cx="1411222" cy="745390"/>
          </a:xfrm>
        </p:grpSpPr>
        <p:sp>
          <p:nvSpPr>
            <p:cNvPr id="485" name="Google Shape;485;p34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4"/>
          <p:cNvGrpSpPr/>
          <p:nvPr/>
        </p:nvGrpSpPr>
        <p:grpSpPr>
          <a:xfrm>
            <a:off x="7954582" y="3375900"/>
            <a:ext cx="1189552" cy="1767741"/>
            <a:chOff x="7954582" y="3375900"/>
            <a:chExt cx="1189552" cy="1767741"/>
          </a:xfrm>
        </p:grpSpPr>
        <p:grpSp>
          <p:nvGrpSpPr>
            <p:cNvPr id="489" name="Google Shape;489;p34"/>
            <p:cNvGrpSpPr/>
            <p:nvPr/>
          </p:nvGrpSpPr>
          <p:grpSpPr>
            <a:xfrm rot="-5400000" flipH="1">
              <a:off x="7665488" y="3664995"/>
              <a:ext cx="1767741" cy="1189552"/>
              <a:chOff x="6319987" y="2397201"/>
              <a:chExt cx="1226321" cy="825218"/>
            </a:xfrm>
          </p:grpSpPr>
          <p:sp>
            <p:nvSpPr>
              <p:cNvPr id="490" name="Google Shape;490;p34"/>
              <p:cNvSpPr/>
              <p:nvPr/>
            </p:nvSpPr>
            <p:spPr>
              <a:xfrm>
                <a:off x="6319987" y="2397201"/>
                <a:ext cx="1226320" cy="825218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3729" extrusionOk="0">
                    <a:moveTo>
                      <a:pt x="5540" y="0"/>
                    </a:moveTo>
                    <a:cubicBezTo>
                      <a:pt x="5139" y="357"/>
                      <a:pt x="4471" y="620"/>
                      <a:pt x="3420" y="635"/>
                    </a:cubicBezTo>
                    <a:cubicBezTo>
                      <a:pt x="0" y="695"/>
                      <a:pt x="249" y="3728"/>
                      <a:pt x="249" y="3728"/>
                    </a:cubicBezTo>
                    <a:lnTo>
                      <a:pt x="5540" y="3728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4"/>
              <p:cNvSpPr/>
              <p:nvPr/>
            </p:nvSpPr>
            <p:spPr>
              <a:xfrm>
                <a:off x="6596384" y="2582923"/>
                <a:ext cx="949923" cy="639485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3543" extrusionOk="0">
                    <a:moveTo>
                      <a:pt x="5261" y="0"/>
                    </a:moveTo>
                    <a:cubicBezTo>
                      <a:pt x="4875" y="342"/>
                      <a:pt x="4240" y="587"/>
                      <a:pt x="3249" y="602"/>
                    </a:cubicBezTo>
                    <a:cubicBezTo>
                      <a:pt x="0" y="665"/>
                      <a:pt x="234" y="3542"/>
                      <a:pt x="234" y="3542"/>
                    </a:cubicBezTo>
                    <a:lnTo>
                      <a:pt x="5261" y="3542"/>
                    </a:lnTo>
                    <a:lnTo>
                      <a:pt x="52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34"/>
            <p:cNvSpPr/>
            <p:nvPr/>
          </p:nvSpPr>
          <p:spPr>
            <a:xfrm rot="-5400000" flipH="1">
              <a:off x="8363572" y="4362949"/>
              <a:ext cx="933005" cy="628103"/>
            </a:xfrm>
            <a:custGeom>
              <a:avLst/>
              <a:gdLst/>
              <a:ahLst/>
              <a:cxnLst/>
              <a:rect l="l" t="t" r="r" b="b"/>
              <a:pathLst>
                <a:path w="5262" h="3543" extrusionOk="0">
                  <a:moveTo>
                    <a:pt x="5261" y="0"/>
                  </a:moveTo>
                  <a:cubicBezTo>
                    <a:pt x="4875" y="342"/>
                    <a:pt x="4240" y="587"/>
                    <a:pt x="3249" y="602"/>
                  </a:cubicBezTo>
                  <a:cubicBezTo>
                    <a:pt x="0" y="665"/>
                    <a:pt x="234" y="3542"/>
                    <a:pt x="234" y="3542"/>
                  </a:cubicBezTo>
                  <a:lnTo>
                    <a:pt x="5261" y="3542"/>
                  </a:lnTo>
                  <a:lnTo>
                    <a:pt x="5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6724693" y="8"/>
            <a:ext cx="2421313" cy="2222408"/>
            <a:chOff x="6724693" y="8"/>
            <a:chExt cx="2421313" cy="2222408"/>
          </a:xfrm>
        </p:grpSpPr>
        <p:sp>
          <p:nvSpPr>
            <p:cNvPr id="28" name="Google Shape;28;p3"/>
            <p:cNvSpPr/>
            <p:nvPr/>
          </p:nvSpPr>
          <p:spPr>
            <a:xfrm rot="5400000">
              <a:off x="6823151" y="-98437"/>
              <a:ext cx="2222395" cy="2419311"/>
            </a:xfrm>
            <a:custGeom>
              <a:avLst/>
              <a:gdLst/>
              <a:ahLst/>
              <a:cxnLst/>
              <a:rect l="l" t="t" r="r" b="b"/>
              <a:pathLst>
                <a:path w="11570" h="12595" extrusionOk="0">
                  <a:moveTo>
                    <a:pt x="1" y="0"/>
                  </a:moveTo>
                  <a:lnTo>
                    <a:pt x="1" y="12594"/>
                  </a:lnTo>
                  <a:lnTo>
                    <a:pt x="558" y="12594"/>
                  </a:lnTo>
                  <a:cubicBezTo>
                    <a:pt x="1980" y="12179"/>
                    <a:pt x="2102" y="10953"/>
                    <a:pt x="1731" y="9672"/>
                  </a:cubicBezTo>
                  <a:cubicBezTo>
                    <a:pt x="1360" y="8373"/>
                    <a:pt x="710" y="5911"/>
                    <a:pt x="6728" y="5726"/>
                  </a:cubicBezTo>
                  <a:cubicBezTo>
                    <a:pt x="11570" y="5588"/>
                    <a:pt x="8848" y="1549"/>
                    <a:pt x="7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5400000">
              <a:off x="7013881" y="-90461"/>
              <a:ext cx="2041642" cy="2222608"/>
            </a:xfrm>
            <a:custGeom>
              <a:avLst/>
              <a:gdLst/>
              <a:ahLst/>
              <a:cxnLst/>
              <a:rect l="l" t="t" r="r" b="b"/>
              <a:pathLst>
                <a:path w="11570" h="12595" extrusionOk="0">
                  <a:moveTo>
                    <a:pt x="1" y="0"/>
                  </a:moveTo>
                  <a:lnTo>
                    <a:pt x="1" y="12594"/>
                  </a:lnTo>
                  <a:lnTo>
                    <a:pt x="558" y="12594"/>
                  </a:lnTo>
                  <a:cubicBezTo>
                    <a:pt x="1980" y="12179"/>
                    <a:pt x="2102" y="10953"/>
                    <a:pt x="1731" y="9672"/>
                  </a:cubicBezTo>
                  <a:cubicBezTo>
                    <a:pt x="1360" y="8373"/>
                    <a:pt x="710" y="5911"/>
                    <a:pt x="6728" y="5726"/>
                  </a:cubicBezTo>
                  <a:cubicBezTo>
                    <a:pt x="11570" y="5588"/>
                    <a:pt x="8848" y="1549"/>
                    <a:pt x="7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5400000">
              <a:off x="7241416" y="-80464"/>
              <a:ext cx="1824091" cy="1985035"/>
            </a:xfrm>
            <a:custGeom>
              <a:avLst/>
              <a:gdLst/>
              <a:ahLst/>
              <a:cxnLst/>
              <a:rect l="l" t="t" r="r" b="b"/>
              <a:pathLst>
                <a:path w="11574" h="12595" extrusionOk="0">
                  <a:moveTo>
                    <a:pt x="0" y="0"/>
                  </a:moveTo>
                  <a:lnTo>
                    <a:pt x="0" y="12594"/>
                  </a:lnTo>
                  <a:lnTo>
                    <a:pt x="557" y="12594"/>
                  </a:lnTo>
                  <a:cubicBezTo>
                    <a:pt x="1983" y="12179"/>
                    <a:pt x="2106" y="10953"/>
                    <a:pt x="1734" y="9672"/>
                  </a:cubicBezTo>
                  <a:cubicBezTo>
                    <a:pt x="1363" y="8373"/>
                    <a:pt x="713" y="5911"/>
                    <a:pt x="6717" y="5726"/>
                  </a:cubicBezTo>
                  <a:cubicBezTo>
                    <a:pt x="11573" y="5588"/>
                    <a:pt x="8852" y="1549"/>
                    <a:pt x="7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-1" y="-2"/>
            <a:ext cx="2897944" cy="1530658"/>
            <a:chOff x="3923900" y="2729950"/>
            <a:chExt cx="1411222" cy="745390"/>
          </a:xfrm>
        </p:grpSpPr>
        <p:sp>
          <p:nvSpPr>
            <p:cNvPr id="32" name="Google Shape;32;p3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689600" y="2745025"/>
            <a:ext cx="5211900" cy="8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707900" y="1424275"/>
            <a:ext cx="1437600" cy="9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9600" y="3428625"/>
            <a:ext cx="52119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7"/>
          <p:cNvGrpSpPr/>
          <p:nvPr/>
        </p:nvGrpSpPr>
        <p:grpSpPr>
          <a:xfrm>
            <a:off x="5383313" y="3504842"/>
            <a:ext cx="3760689" cy="1638463"/>
            <a:chOff x="4725703" y="3733978"/>
            <a:chExt cx="2031926" cy="885273"/>
          </a:xfrm>
        </p:grpSpPr>
        <p:sp>
          <p:nvSpPr>
            <p:cNvPr id="80" name="Google Shape;80;p7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115" y="-8"/>
            <a:ext cx="2309041" cy="1219607"/>
            <a:chOff x="3923900" y="2729950"/>
            <a:chExt cx="1411222" cy="745390"/>
          </a:xfrm>
        </p:grpSpPr>
        <p:sp>
          <p:nvSpPr>
            <p:cNvPr id="87" name="Google Shape;87;p7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1"/>
          </p:nvPr>
        </p:nvSpPr>
        <p:spPr>
          <a:xfrm>
            <a:off x="720000" y="1694025"/>
            <a:ext cx="4345800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3"/>
          <p:cNvGrpSpPr/>
          <p:nvPr/>
        </p:nvGrpSpPr>
        <p:grpSpPr>
          <a:xfrm flipH="1">
            <a:off x="4" y="-1"/>
            <a:ext cx="1255471" cy="2023126"/>
            <a:chOff x="7888529" y="-1"/>
            <a:chExt cx="1255471" cy="2023126"/>
          </a:xfrm>
        </p:grpSpPr>
        <p:sp>
          <p:nvSpPr>
            <p:cNvPr id="144" name="Google Shape;144;p13"/>
            <p:cNvSpPr/>
            <p:nvPr/>
          </p:nvSpPr>
          <p:spPr>
            <a:xfrm rot="10800000">
              <a:off x="7888529" y="-1"/>
              <a:ext cx="1255471" cy="2023126"/>
            </a:xfrm>
            <a:custGeom>
              <a:avLst/>
              <a:gdLst/>
              <a:ahLst/>
              <a:cxnLst/>
              <a:rect l="l" t="t" r="r" b="b"/>
              <a:pathLst>
                <a:path w="3235" h="5213" extrusionOk="0">
                  <a:moveTo>
                    <a:pt x="1" y="0"/>
                  </a:moveTo>
                  <a:lnTo>
                    <a:pt x="1" y="5213"/>
                  </a:lnTo>
                  <a:lnTo>
                    <a:pt x="2355" y="5213"/>
                  </a:lnTo>
                  <a:cubicBezTo>
                    <a:pt x="3235" y="3264"/>
                    <a:pt x="929" y="8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13"/>
            <p:cNvGrpSpPr/>
            <p:nvPr/>
          </p:nvGrpSpPr>
          <p:grpSpPr>
            <a:xfrm>
              <a:off x="8130773" y="0"/>
              <a:ext cx="1013226" cy="1632751"/>
              <a:chOff x="8762898" y="764175"/>
              <a:chExt cx="1013226" cy="1632751"/>
            </a:xfrm>
          </p:grpSpPr>
          <p:sp>
            <p:nvSpPr>
              <p:cNvPr id="146" name="Google Shape;146;p13"/>
              <p:cNvSpPr/>
              <p:nvPr/>
            </p:nvSpPr>
            <p:spPr>
              <a:xfrm rot="10800000">
                <a:off x="8762898" y="764175"/>
                <a:ext cx="1013226" cy="1632751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213" extrusionOk="0">
                    <a:moveTo>
                      <a:pt x="1" y="0"/>
                    </a:moveTo>
                    <a:lnTo>
                      <a:pt x="1" y="5213"/>
                    </a:lnTo>
                    <a:lnTo>
                      <a:pt x="2355" y="5213"/>
                    </a:lnTo>
                    <a:cubicBezTo>
                      <a:pt x="3235" y="3264"/>
                      <a:pt x="929" y="86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10800000">
                <a:off x="9150915" y="764177"/>
                <a:ext cx="625203" cy="13695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70" extrusionOk="0">
                    <a:moveTo>
                      <a:pt x="1" y="1"/>
                    </a:moveTo>
                    <a:lnTo>
                      <a:pt x="1" y="4070"/>
                    </a:lnTo>
                    <a:lnTo>
                      <a:pt x="1378" y="4070"/>
                    </a:lnTo>
                    <a:cubicBezTo>
                      <a:pt x="1857" y="2707"/>
                      <a:pt x="977" y="117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"/>
          </p:nvPr>
        </p:nvSpPr>
        <p:spPr>
          <a:xfrm>
            <a:off x="1849287" y="1842465"/>
            <a:ext cx="2609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2" hasCustomPrompt="1"/>
          </p:nvPr>
        </p:nvSpPr>
        <p:spPr>
          <a:xfrm>
            <a:off x="976148" y="1707863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3"/>
          </p:nvPr>
        </p:nvSpPr>
        <p:spPr>
          <a:xfrm>
            <a:off x="5558673" y="1842474"/>
            <a:ext cx="2609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4" hasCustomPrompt="1"/>
          </p:nvPr>
        </p:nvSpPr>
        <p:spPr>
          <a:xfrm>
            <a:off x="4685459" y="1707813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5"/>
          </p:nvPr>
        </p:nvSpPr>
        <p:spPr>
          <a:xfrm>
            <a:off x="1849287" y="3427573"/>
            <a:ext cx="2609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6" hasCustomPrompt="1"/>
          </p:nvPr>
        </p:nvSpPr>
        <p:spPr>
          <a:xfrm>
            <a:off x="976138" y="3287177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7"/>
          </p:nvPr>
        </p:nvSpPr>
        <p:spPr>
          <a:xfrm>
            <a:off x="5558645" y="3427575"/>
            <a:ext cx="2609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8" hasCustomPrompt="1"/>
          </p:nvPr>
        </p:nvSpPr>
        <p:spPr>
          <a:xfrm>
            <a:off x="4685459" y="3287197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9"/>
          </p:nvPr>
        </p:nvSpPr>
        <p:spPr>
          <a:xfrm>
            <a:off x="1849302" y="1541750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3"/>
          </p:nvPr>
        </p:nvSpPr>
        <p:spPr>
          <a:xfrm>
            <a:off x="5558617" y="1541750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4"/>
          </p:nvPr>
        </p:nvSpPr>
        <p:spPr>
          <a:xfrm>
            <a:off x="1849454" y="3126849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5"/>
          </p:nvPr>
        </p:nvSpPr>
        <p:spPr>
          <a:xfrm>
            <a:off x="5558770" y="3126849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13"/>
          <p:cNvGrpSpPr/>
          <p:nvPr/>
        </p:nvGrpSpPr>
        <p:grpSpPr>
          <a:xfrm>
            <a:off x="7446546" y="4001206"/>
            <a:ext cx="1697596" cy="1142350"/>
            <a:chOff x="7446546" y="4001206"/>
            <a:chExt cx="1697596" cy="1142350"/>
          </a:xfrm>
        </p:grpSpPr>
        <p:grpSp>
          <p:nvGrpSpPr>
            <p:cNvPr id="162" name="Google Shape;162;p13"/>
            <p:cNvGrpSpPr/>
            <p:nvPr/>
          </p:nvGrpSpPr>
          <p:grpSpPr>
            <a:xfrm>
              <a:off x="7446546" y="4001206"/>
              <a:ext cx="1697596" cy="1142350"/>
              <a:chOff x="6319987" y="2397201"/>
              <a:chExt cx="1226321" cy="825218"/>
            </a:xfrm>
          </p:grpSpPr>
          <p:sp>
            <p:nvSpPr>
              <p:cNvPr id="163" name="Google Shape;163;p13"/>
              <p:cNvSpPr/>
              <p:nvPr/>
            </p:nvSpPr>
            <p:spPr>
              <a:xfrm>
                <a:off x="6319987" y="2397201"/>
                <a:ext cx="1226320" cy="825218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3729" extrusionOk="0">
                    <a:moveTo>
                      <a:pt x="5540" y="0"/>
                    </a:moveTo>
                    <a:cubicBezTo>
                      <a:pt x="5139" y="357"/>
                      <a:pt x="4471" y="620"/>
                      <a:pt x="3420" y="635"/>
                    </a:cubicBezTo>
                    <a:cubicBezTo>
                      <a:pt x="0" y="695"/>
                      <a:pt x="249" y="3728"/>
                      <a:pt x="249" y="3728"/>
                    </a:cubicBezTo>
                    <a:lnTo>
                      <a:pt x="5540" y="3728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6596384" y="2582923"/>
                <a:ext cx="949923" cy="639485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3543" extrusionOk="0">
                    <a:moveTo>
                      <a:pt x="5261" y="0"/>
                    </a:moveTo>
                    <a:cubicBezTo>
                      <a:pt x="4875" y="342"/>
                      <a:pt x="4240" y="587"/>
                      <a:pt x="3249" y="602"/>
                    </a:cubicBezTo>
                    <a:cubicBezTo>
                      <a:pt x="0" y="665"/>
                      <a:pt x="234" y="3542"/>
                      <a:pt x="234" y="3542"/>
                    </a:cubicBezTo>
                    <a:lnTo>
                      <a:pt x="5261" y="3542"/>
                    </a:lnTo>
                    <a:lnTo>
                      <a:pt x="52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" name="Google Shape;165;p13"/>
            <p:cNvSpPr/>
            <p:nvPr/>
          </p:nvSpPr>
          <p:spPr>
            <a:xfrm>
              <a:off x="8202197" y="4509528"/>
              <a:ext cx="941806" cy="634002"/>
            </a:xfrm>
            <a:custGeom>
              <a:avLst/>
              <a:gdLst/>
              <a:ahLst/>
              <a:cxnLst/>
              <a:rect l="l" t="t" r="r" b="b"/>
              <a:pathLst>
                <a:path w="5262" h="3543" extrusionOk="0">
                  <a:moveTo>
                    <a:pt x="5261" y="0"/>
                  </a:moveTo>
                  <a:cubicBezTo>
                    <a:pt x="4875" y="342"/>
                    <a:pt x="4240" y="587"/>
                    <a:pt x="3249" y="602"/>
                  </a:cubicBezTo>
                  <a:cubicBezTo>
                    <a:pt x="0" y="665"/>
                    <a:pt x="234" y="3542"/>
                    <a:pt x="234" y="3542"/>
                  </a:cubicBezTo>
                  <a:lnTo>
                    <a:pt x="5261" y="3542"/>
                  </a:lnTo>
                  <a:lnTo>
                    <a:pt x="5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713125" y="2627375"/>
            <a:ext cx="41124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title" idx="2" hasCustomPrompt="1"/>
          </p:nvPr>
        </p:nvSpPr>
        <p:spPr>
          <a:xfrm>
            <a:off x="1925775" y="1243525"/>
            <a:ext cx="16872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1"/>
          </p:nvPr>
        </p:nvSpPr>
        <p:spPr>
          <a:xfrm>
            <a:off x="713100" y="3320412"/>
            <a:ext cx="41124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6" name="Google Shape;196;p16"/>
          <p:cNvGrpSpPr/>
          <p:nvPr/>
        </p:nvGrpSpPr>
        <p:grpSpPr>
          <a:xfrm>
            <a:off x="0" y="4004616"/>
            <a:ext cx="3854542" cy="1138968"/>
            <a:chOff x="0" y="3466500"/>
            <a:chExt cx="5675121" cy="1676926"/>
          </a:xfrm>
        </p:grpSpPr>
        <p:sp>
          <p:nvSpPr>
            <p:cNvPr id="197" name="Google Shape;197;p16"/>
            <p:cNvSpPr/>
            <p:nvPr/>
          </p:nvSpPr>
          <p:spPr>
            <a:xfrm>
              <a:off x="0" y="3466500"/>
              <a:ext cx="5675121" cy="1676926"/>
            </a:xfrm>
            <a:custGeom>
              <a:avLst/>
              <a:gdLst/>
              <a:ahLst/>
              <a:cxnLst/>
              <a:rect l="l" t="t" r="r" b="b"/>
              <a:pathLst>
                <a:path w="11756" h="2242" extrusionOk="0">
                  <a:moveTo>
                    <a:pt x="2179" y="0"/>
                  </a:moveTo>
                  <a:cubicBezTo>
                    <a:pt x="989" y="0"/>
                    <a:pt x="0" y="463"/>
                    <a:pt x="0" y="463"/>
                  </a:cubicBezTo>
                  <a:lnTo>
                    <a:pt x="0" y="2241"/>
                  </a:lnTo>
                  <a:lnTo>
                    <a:pt x="11755" y="2241"/>
                  </a:lnTo>
                  <a:cubicBezTo>
                    <a:pt x="11525" y="1826"/>
                    <a:pt x="10907" y="1419"/>
                    <a:pt x="10101" y="1419"/>
                  </a:cubicBezTo>
                  <a:cubicBezTo>
                    <a:pt x="9827" y="1419"/>
                    <a:pt x="9530" y="1466"/>
                    <a:pt x="9219" y="1576"/>
                  </a:cubicBezTo>
                  <a:cubicBezTo>
                    <a:pt x="8711" y="1757"/>
                    <a:pt x="8114" y="1903"/>
                    <a:pt x="7457" y="1903"/>
                  </a:cubicBezTo>
                  <a:cubicBezTo>
                    <a:pt x="6536" y="1903"/>
                    <a:pt x="5497" y="1617"/>
                    <a:pt x="4422" y="741"/>
                  </a:cubicBezTo>
                  <a:cubicBezTo>
                    <a:pt x="3721" y="175"/>
                    <a:pt x="2912" y="0"/>
                    <a:pt x="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0" y="3745325"/>
              <a:ext cx="5675121" cy="1398100"/>
            </a:xfrm>
            <a:custGeom>
              <a:avLst/>
              <a:gdLst/>
              <a:ahLst/>
              <a:cxnLst/>
              <a:rect l="l" t="t" r="r" b="b"/>
              <a:pathLst>
                <a:path w="11756" h="2242" extrusionOk="0">
                  <a:moveTo>
                    <a:pt x="2179" y="0"/>
                  </a:moveTo>
                  <a:cubicBezTo>
                    <a:pt x="989" y="0"/>
                    <a:pt x="0" y="463"/>
                    <a:pt x="0" y="463"/>
                  </a:cubicBezTo>
                  <a:lnTo>
                    <a:pt x="0" y="2241"/>
                  </a:lnTo>
                  <a:lnTo>
                    <a:pt x="11755" y="2241"/>
                  </a:lnTo>
                  <a:cubicBezTo>
                    <a:pt x="11525" y="1826"/>
                    <a:pt x="10907" y="1419"/>
                    <a:pt x="10101" y="1419"/>
                  </a:cubicBezTo>
                  <a:cubicBezTo>
                    <a:pt x="9827" y="1419"/>
                    <a:pt x="9530" y="1466"/>
                    <a:pt x="9219" y="1576"/>
                  </a:cubicBezTo>
                  <a:cubicBezTo>
                    <a:pt x="8711" y="1757"/>
                    <a:pt x="8114" y="1903"/>
                    <a:pt x="7457" y="1903"/>
                  </a:cubicBezTo>
                  <a:cubicBezTo>
                    <a:pt x="6536" y="1903"/>
                    <a:pt x="5497" y="1617"/>
                    <a:pt x="4422" y="741"/>
                  </a:cubicBezTo>
                  <a:cubicBezTo>
                    <a:pt x="3721" y="175"/>
                    <a:pt x="2912" y="0"/>
                    <a:pt x="2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0" y="4061200"/>
              <a:ext cx="5675121" cy="1082225"/>
            </a:xfrm>
            <a:custGeom>
              <a:avLst/>
              <a:gdLst/>
              <a:ahLst/>
              <a:cxnLst/>
              <a:rect l="l" t="t" r="r" b="b"/>
              <a:pathLst>
                <a:path w="11756" h="2242" extrusionOk="0">
                  <a:moveTo>
                    <a:pt x="2179" y="0"/>
                  </a:moveTo>
                  <a:cubicBezTo>
                    <a:pt x="989" y="0"/>
                    <a:pt x="0" y="463"/>
                    <a:pt x="0" y="463"/>
                  </a:cubicBezTo>
                  <a:lnTo>
                    <a:pt x="0" y="2241"/>
                  </a:lnTo>
                  <a:lnTo>
                    <a:pt x="11755" y="2241"/>
                  </a:lnTo>
                  <a:cubicBezTo>
                    <a:pt x="11525" y="1826"/>
                    <a:pt x="10907" y="1419"/>
                    <a:pt x="10101" y="1419"/>
                  </a:cubicBezTo>
                  <a:cubicBezTo>
                    <a:pt x="9827" y="1419"/>
                    <a:pt x="9530" y="1466"/>
                    <a:pt x="9219" y="1576"/>
                  </a:cubicBezTo>
                  <a:cubicBezTo>
                    <a:pt x="8711" y="1757"/>
                    <a:pt x="8114" y="1903"/>
                    <a:pt x="7457" y="1903"/>
                  </a:cubicBezTo>
                  <a:cubicBezTo>
                    <a:pt x="6536" y="1903"/>
                    <a:pt x="5497" y="1617"/>
                    <a:pt x="4422" y="741"/>
                  </a:cubicBezTo>
                  <a:cubicBezTo>
                    <a:pt x="3721" y="175"/>
                    <a:pt x="2912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16"/>
          <p:cNvGrpSpPr/>
          <p:nvPr/>
        </p:nvGrpSpPr>
        <p:grpSpPr>
          <a:xfrm>
            <a:off x="7888540" y="-1"/>
            <a:ext cx="1255471" cy="2023126"/>
            <a:chOff x="7888529" y="-1"/>
            <a:chExt cx="1255471" cy="2023126"/>
          </a:xfrm>
        </p:grpSpPr>
        <p:sp>
          <p:nvSpPr>
            <p:cNvPr id="201" name="Google Shape;201;p16"/>
            <p:cNvSpPr/>
            <p:nvPr/>
          </p:nvSpPr>
          <p:spPr>
            <a:xfrm rot="10800000">
              <a:off x="7888529" y="-1"/>
              <a:ext cx="1255471" cy="2023126"/>
            </a:xfrm>
            <a:custGeom>
              <a:avLst/>
              <a:gdLst/>
              <a:ahLst/>
              <a:cxnLst/>
              <a:rect l="l" t="t" r="r" b="b"/>
              <a:pathLst>
                <a:path w="3235" h="5213" extrusionOk="0">
                  <a:moveTo>
                    <a:pt x="1" y="0"/>
                  </a:moveTo>
                  <a:lnTo>
                    <a:pt x="1" y="5213"/>
                  </a:lnTo>
                  <a:lnTo>
                    <a:pt x="2355" y="5213"/>
                  </a:lnTo>
                  <a:cubicBezTo>
                    <a:pt x="3235" y="3264"/>
                    <a:pt x="929" y="8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" name="Google Shape;202;p16"/>
            <p:cNvGrpSpPr/>
            <p:nvPr/>
          </p:nvGrpSpPr>
          <p:grpSpPr>
            <a:xfrm>
              <a:off x="8130773" y="0"/>
              <a:ext cx="1013226" cy="1632751"/>
              <a:chOff x="8762898" y="764175"/>
              <a:chExt cx="1013226" cy="1632751"/>
            </a:xfrm>
          </p:grpSpPr>
          <p:sp>
            <p:nvSpPr>
              <p:cNvPr id="203" name="Google Shape;203;p16"/>
              <p:cNvSpPr/>
              <p:nvPr/>
            </p:nvSpPr>
            <p:spPr>
              <a:xfrm rot="10800000">
                <a:off x="8762898" y="764175"/>
                <a:ext cx="1013226" cy="1632751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213" extrusionOk="0">
                    <a:moveTo>
                      <a:pt x="1" y="0"/>
                    </a:moveTo>
                    <a:lnTo>
                      <a:pt x="1" y="5213"/>
                    </a:lnTo>
                    <a:lnTo>
                      <a:pt x="2355" y="5213"/>
                    </a:lnTo>
                    <a:cubicBezTo>
                      <a:pt x="3235" y="3264"/>
                      <a:pt x="929" y="86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 rot="10800000">
                <a:off x="9150915" y="764177"/>
                <a:ext cx="625203" cy="13695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70" extrusionOk="0">
                    <a:moveTo>
                      <a:pt x="1" y="1"/>
                    </a:moveTo>
                    <a:lnTo>
                      <a:pt x="1" y="4070"/>
                    </a:lnTo>
                    <a:lnTo>
                      <a:pt x="1378" y="4070"/>
                    </a:lnTo>
                    <a:cubicBezTo>
                      <a:pt x="1857" y="2707"/>
                      <a:pt x="977" y="117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19"/>
          <p:cNvGrpSpPr/>
          <p:nvPr/>
        </p:nvGrpSpPr>
        <p:grpSpPr>
          <a:xfrm>
            <a:off x="7888540" y="-1"/>
            <a:ext cx="1255471" cy="2023126"/>
            <a:chOff x="7888529" y="-1"/>
            <a:chExt cx="1255471" cy="2023126"/>
          </a:xfrm>
        </p:grpSpPr>
        <p:sp>
          <p:nvSpPr>
            <p:cNvPr id="229" name="Google Shape;229;p19"/>
            <p:cNvSpPr/>
            <p:nvPr/>
          </p:nvSpPr>
          <p:spPr>
            <a:xfrm rot="10800000">
              <a:off x="7888529" y="-1"/>
              <a:ext cx="1255471" cy="2023126"/>
            </a:xfrm>
            <a:custGeom>
              <a:avLst/>
              <a:gdLst/>
              <a:ahLst/>
              <a:cxnLst/>
              <a:rect l="l" t="t" r="r" b="b"/>
              <a:pathLst>
                <a:path w="3235" h="5213" extrusionOk="0">
                  <a:moveTo>
                    <a:pt x="1" y="0"/>
                  </a:moveTo>
                  <a:lnTo>
                    <a:pt x="1" y="5213"/>
                  </a:lnTo>
                  <a:lnTo>
                    <a:pt x="2355" y="5213"/>
                  </a:lnTo>
                  <a:cubicBezTo>
                    <a:pt x="3235" y="3264"/>
                    <a:pt x="929" y="8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" name="Google Shape;230;p19"/>
            <p:cNvGrpSpPr/>
            <p:nvPr/>
          </p:nvGrpSpPr>
          <p:grpSpPr>
            <a:xfrm>
              <a:off x="8130773" y="0"/>
              <a:ext cx="1013226" cy="1632751"/>
              <a:chOff x="8762898" y="764175"/>
              <a:chExt cx="1013226" cy="1632751"/>
            </a:xfrm>
          </p:grpSpPr>
          <p:sp>
            <p:nvSpPr>
              <p:cNvPr id="231" name="Google Shape;231;p19"/>
              <p:cNvSpPr/>
              <p:nvPr/>
            </p:nvSpPr>
            <p:spPr>
              <a:xfrm rot="10800000">
                <a:off x="8762898" y="764175"/>
                <a:ext cx="1013226" cy="1632751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213" extrusionOk="0">
                    <a:moveTo>
                      <a:pt x="1" y="0"/>
                    </a:moveTo>
                    <a:lnTo>
                      <a:pt x="1" y="5213"/>
                    </a:lnTo>
                    <a:lnTo>
                      <a:pt x="2355" y="5213"/>
                    </a:lnTo>
                    <a:cubicBezTo>
                      <a:pt x="3235" y="3264"/>
                      <a:pt x="929" y="86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 rot="10800000">
                <a:off x="9150915" y="764177"/>
                <a:ext cx="625203" cy="13695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70" extrusionOk="0">
                    <a:moveTo>
                      <a:pt x="1" y="1"/>
                    </a:moveTo>
                    <a:lnTo>
                      <a:pt x="1" y="4070"/>
                    </a:lnTo>
                    <a:lnTo>
                      <a:pt x="1378" y="4070"/>
                    </a:lnTo>
                    <a:cubicBezTo>
                      <a:pt x="1857" y="2707"/>
                      <a:pt x="977" y="117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" name="Google Shape;233;p19"/>
          <p:cNvGrpSpPr/>
          <p:nvPr/>
        </p:nvGrpSpPr>
        <p:grpSpPr>
          <a:xfrm>
            <a:off x="-335" y="-4"/>
            <a:ext cx="2232977" cy="1855872"/>
            <a:chOff x="3923900" y="2729950"/>
            <a:chExt cx="1411222" cy="745390"/>
          </a:xfrm>
        </p:grpSpPr>
        <p:sp>
          <p:nvSpPr>
            <p:cNvPr id="234" name="Google Shape;234;p19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>
            <a:spLocks noGrp="1"/>
          </p:cNvSpPr>
          <p:nvPr>
            <p:ph type="title"/>
          </p:nvPr>
        </p:nvSpPr>
        <p:spPr>
          <a:xfrm>
            <a:off x="720000" y="1315088"/>
            <a:ext cx="4045200" cy="18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1"/>
          </p:nvPr>
        </p:nvSpPr>
        <p:spPr>
          <a:xfrm>
            <a:off x="720000" y="3091738"/>
            <a:ext cx="40452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4" name="Google Shape;274;p23"/>
          <p:cNvSpPr>
            <a:spLocks noGrp="1"/>
          </p:cNvSpPr>
          <p:nvPr>
            <p:ph type="pic" idx="2"/>
          </p:nvPr>
        </p:nvSpPr>
        <p:spPr>
          <a:xfrm>
            <a:off x="5139100" y="1011600"/>
            <a:ext cx="3115500" cy="31203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75" name="Google Shape;275;p23"/>
          <p:cNvGrpSpPr/>
          <p:nvPr/>
        </p:nvGrpSpPr>
        <p:grpSpPr>
          <a:xfrm flipH="1">
            <a:off x="-12" y="3504842"/>
            <a:ext cx="3760689" cy="1638463"/>
            <a:chOff x="4725703" y="3733978"/>
            <a:chExt cx="2031926" cy="885273"/>
          </a:xfrm>
        </p:grpSpPr>
        <p:sp>
          <p:nvSpPr>
            <p:cNvPr id="276" name="Google Shape;276;p23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23"/>
          <p:cNvGrpSpPr/>
          <p:nvPr/>
        </p:nvGrpSpPr>
        <p:grpSpPr>
          <a:xfrm>
            <a:off x="3" y="-130"/>
            <a:ext cx="2444519" cy="1291164"/>
            <a:chOff x="3923900" y="2729950"/>
            <a:chExt cx="1411222" cy="745390"/>
          </a:xfrm>
        </p:grpSpPr>
        <p:sp>
          <p:nvSpPr>
            <p:cNvPr id="283" name="Google Shape;283;p23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3"/>
          <p:cNvGrpSpPr/>
          <p:nvPr/>
        </p:nvGrpSpPr>
        <p:grpSpPr>
          <a:xfrm>
            <a:off x="7801477" y="-137"/>
            <a:ext cx="1342513" cy="2163459"/>
            <a:chOff x="7801477" y="-137"/>
            <a:chExt cx="1342513" cy="2163459"/>
          </a:xfrm>
        </p:grpSpPr>
        <p:sp>
          <p:nvSpPr>
            <p:cNvPr id="287" name="Google Shape;287;p23"/>
            <p:cNvSpPr/>
            <p:nvPr/>
          </p:nvSpPr>
          <p:spPr>
            <a:xfrm>
              <a:off x="7801477" y="-122"/>
              <a:ext cx="1342497" cy="2163444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8046716" y="-137"/>
              <a:ext cx="1097269" cy="1768227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8436960" y="-137"/>
              <a:ext cx="707030" cy="1378304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852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vvic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24"/>
          <p:cNvGrpSpPr/>
          <p:nvPr/>
        </p:nvGrpSpPr>
        <p:grpSpPr>
          <a:xfrm>
            <a:off x="5005052" y="3340114"/>
            <a:ext cx="4139237" cy="1803389"/>
            <a:chOff x="4725703" y="3733978"/>
            <a:chExt cx="2031926" cy="885273"/>
          </a:xfrm>
        </p:grpSpPr>
        <p:sp>
          <p:nvSpPr>
            <p:cNvPr id="294" name="Google Shape;294;p24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4"/>
          <p:cNvGrpSpPr/>
          <p:nvPr/>
        </p:nvGrpSpPr>
        <p:grpSpPr>
          <a:xfrm flipH="1">
            <a:off x="197" y="0"/>
            <a:ext cx="1129673" cy="2023126"/>
            <a:chOff x="7888529" y="-1"/>
            <a:chExt cx="1255471" cy="2023126"/>
          </a:xfrm>
        </p:grpSpPr>
        <p:sp>
          <p:nvSpPr>
            <p:cNvPr id="301" name="Google Shape;301;p24"/>
            <p:cNvSpPr/>
            <p:nvPr/>
          </p:nvSpPr>
          <p:spPr>
            <a:xfrm rot="10800000">
              <a:off x="7888529" y="-1"/>
              <a:ext cx="1255471" cy="2023126"/>
            </a:xfrm>
            <a:custGeom>
              <a:avLst/>
              <a:gdLst/>
              <a:ahLst/>
              <a:cxnLst/>
              <a:rect l="l" t="t" r="r" b="b"/>
              <a:pathLst>
                <a:path w="3235" h="5213" extrusionOk="0">
                  <a:moveTo>
                    <a:pt x="1" y="0"/>
                  </a:moveTo>
                  <a:lnTo>
                    <a:pt x="1" y="5213"/>
                  </a:lnTo>
                  <a:lnTo>
                    <a:pt x="2355" y="5213"/>
                  </a:lnTo>
                  <a:cubicBezTo>
                    <a:pt x="3235" y="3264"/>
                    <a:pt x="929" y="8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" name="Google Shape;302;p24"/>
            <p:cNvGrpSpPr/>
            <p:nvPr/>
          </p:nvGrpSpPr>
          <p:grpSpPr>
            <a:xfrm>
              <a:off x="8130773" y="0"/>
              <a:ext cx="1013226" cy="1632751"/>
              <a:chOff x="8762898" y="764175"/>
              <a:chExt cx="1013226" cy="1632751"/>
            </a:xfrm>
          </p:grpSpPr>
          <p:sp>
            <p:nvSpPr>
              <p:cNvPr id="303" name="Google Shape;303;p24"/>
              <p:cNvSpPr/>
              <p:nvPr/>
            </p:nvSpPr>
            <p:spPr>
              <a:xfrm rot="10800000">
                <a:off x="8762898" y="764175"/>
                <a:ext cx="1013226" cy="1632751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213" extrusionOk="0">
                    <a:moveTo>
                      <a:pt x="1" y="0"/>
                    </a:moveTo>
                    <a:lnTo>
                      <a:pt x="1" y="5213"/>
                    </a:lnTo>
                    <a:lnTo>
                      <a:pt x="2355" y="5213"/>
                    </a:lnTo>
                    <a:cubicBezTo>
                      <a:pt x="3235" y="3264"/>
                      <a:pt x="929" y="86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4"/>
              <p:cNvSpPr/>
              <p:nvPr/>
            </p:nvSpPr>
            <p:spPr>
              <a:xfrm rot="10800000">
                <a:off x="9150915" y="764177"/>
                <a:ext cx="625203" cy="13695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70" extrusionOk="0">
                    <a:moveTo>
                      <a:pt x="1" y="1"/>
                    </a:moveTo>
                    <a:lnTo>
                      <a:pt x="1" y="4070"/>
                    </a:lnTo>
                    <a:lnTo>
                      <a:pt x="1378" y="4070"/>
                    </a:lnTo>
                    <a:cubicBezTo>
                      <a:pt x="1857" y="2707"/>
                      <a:pt x="977" y="117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24"/>
          <p:cNvSpPr txBox="1">
            <a:spLocks noGrp="1"/>
          </p:cNvSpPr>
          <p:nvPr>
            <p:ph type="body" idx="2"/>
          </p:nvPr>
        </p:nvSpPr>
        <p:spPr>
          <a:xfrm>
            <a:off x="4561000" y="1152475"/>
            <a:ext cx="3852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vvic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59" r:id="rId5"/>
    <p:sldLayoutId id="2147483662" r:id="rId6"/>
    <p:sldLayoutId id="2147483665" r:id="rId7"/>
    <p:sldLayoutId id="2147483669" r:id="rId8"/>
    <p:sldLayoutId id="2147483670" r:id="rId9"/>
    <p:sldLayoutId id="2147483672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95" name="Google Shape;495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sescsp.org.br/programacao/ritmos-afro-andino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boell.de/en/2019/12/10/cedaw-and-colombia-balance-between-lights-and-shadows" TargetMode="Externa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youtube.com/watch?v=bPS8aeDU3lw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iudadesdemipaisecuador.blogspot.com/2016/03/ciudad-de-esmeralda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8"/>
          <p:cNvSpPr txBox="1">
            <a:spLocks noGrp="1"/>
          </p:cNvSpPr>
          <p:nvPr>
            <p:ph type="ctrTitle"/>
          </p:nvPr>
        </p:nvSpPr>
        <p:spPr>
          <a:xfrm>
            <a:off x="645551" y="801923"/>
            <a:ext cx="7710900" cy="23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 dirty="0"/>
              <a:t>La plurinacionalidad de los</a:t>
            </a:r>
            <a:br>
              <a:rPr lang="es-ES" sz="3800" dirty="0"/>
            </a:br>
            <a:r>
              <a:rPr lang="en" sz="4400" dirty="0">
                <a:solidFill>
                  <a:schemeClr val="accent2"/>
                </a:solidFill>
              </a:rPr>
              <a:t>AFROECUATORIANOS</a:t>
            </a: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575" name="Google Shape;575;p38"/>
          <p:cNvSpPr txBox="1">
            <a:spLocks noGrp="1"/>
          </p:cNvSpPr>
          <p:nvPr>
            <p:ph type="subTitle" idx="1"/>
          </p:nvPr>
        </p:nvSpPr>
        <p:spPr>
          <a:xfrm>
            <a:off x="713100" y="3184850"/>
            <a:ext cx="77109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Sydney Wright 					MSID 4101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3"/>
          <p:cNvSpPr txBox="1">
            <a:spLocks noGrp="1"/>
          </p:cNvSpPr>
          <p:nvPr>
            <p:ph type="title"/>
          </p:nvPr>
        </p:nvSpPr>
        <p:spPr>
          <a:xfrm>
            <a:off x="706700" y="-551888"/>
            <a:ext cx="7730600" cy="18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400" dirty="0"/>
              <a:t>Afroecuatorianos </a:t>
            </a:r>
            <a:r>
              <a:rPr lang="es-EC" sz="3400" dirty="0">
                <a:solidFill>
                  <a:schemeClr val="accent2"/>
                </a:solidFill>
              </a:rPr>
              <a:t>en los Andes</a:t>
            </a:r>
          </a:p>
        </p:txBody>
      </p:sp>
      <p:sp>
        <p:nvSpPr>
          <p:cNvPr id="1103" name="Google Shape;1103;p53"/>
          <p:cNvSpPr txBox="1">
            <a:spLocks noGrp="1"/>
          </p:cNvSpPr>
          <p:nvPr>
            <p:ph type="subTitle" idx="1"/>
          </p:nvPr>
        </p:nvSpPr>
        <p:spPr>
          <a:xfrm>
            <a:off x="3888050" y="1704337"/>
            <a:ext cx="4697300" cy="2368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dirty="0"/>
              <a:t>Los afro-andinos tienen una historia oral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dirty="0"/>
              <a:t>Enfrenten la exclusión el discurso sobre ambas las identidades andinas y las identidades africanas.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dirty="0"/>
              <a:t>Es importante a reconsiderar las nacionalidades andinas en términos de pluralidad y unificar los movimientos sociales entre todos los grupos oprimidos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s-EC" sz="1600" dirty="0"/>
          </a:p>
        </p:txBody>
      </p:sp>
      <p:pic>
        <p:nvPicPr>
          <p:cNvPr id="1104" name="Google Shape;1104;p53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038" r="25038"/>
          <a:stretch/>
        </p:blipFill>
        <p:spPr>
          <a:xfrm>
            <a:off x="558650" y="1328212"/>
            <a:ext cx="3115500" cy="3120300"/>
          </a:xfrm>
          <a:prstGeom prst="ellipse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1726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colorful dresses&#10;&#10;Description automatically generated">
            <a:extLst>
              <a:ext uri="{FF2B5EF4-FFF2-40B4-BE49-F238E27FC236}">
                <a16:creationId xmlns:a16="http://schemas.microsoft.com/office/drawing/2014/main" id="{446C09FF-4FA8-FB37-059D-A2F5D4F14A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08345" y="0"/>
            <a:ext cx="9797143" cy="5143500"/>
          </a:xfrm>
          <a:prstGeom prst="rect">
            <a:avLst/>
          </a:prstGeom>
        </p:spPr>
      </p:pic>
      <p:sp>
        <p:nvSpPr>
          <p:cNvPr id="767" name="Google Shape;767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Conclusión 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768" name="Google Shape;768;p43"/>
          <p:cNvSpPr txBox="1">
            <a:spLocks noGrp="1"/>
          </p:cNvSpPr>
          <p:nvPr>
            <p:ph type="subTitle" idx="1"/>
          </p:nvPr>
        </p:nvSpPr>
        <p:spPr>
          <a:xfrm>
            <a:off x="720000" y="1409138"/>
            <a:ext cx="77040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Ecuador es un país que tiene mucha diversidad, incluyendo a su gente. Es crucial, entonces, para reconocer y celebrar la plurinacionalidad de la población afro en el país por la beneficia de la sociedad ecuatoriana y para avanzar hacia una sociedad de justicia y equidad. 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42784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7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Recursos</a:t>
            </a:r>
            <a:endParaRPr dirty="0"/>
          </a:p>
        </p:txBody>
      </p:sp>
      <p:sp>
        <p:nvSpPr>
          <p:cNvPr id="1753" name="Google Shape;1753;p74"/>
          <p:cNvSpPr txBox="1">
            <a:spLocks noGrp="1"/>
          </p:cNvSpPr>
          <p:nvPr>
            <p:ph type="body" idx="1"/>
          </p:nvPr>
        </p:nvSpPr>
        <p:spPr>
          <a:xfrm>
            <a:off x="931653" y="1152475"/>
            <a:ext cx="7492347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45" marR="0" indent="-360045">
              <a:lnSpc>
                <a:spcPct val="150000"/>
              </a:lnSpc>
            </a:pPr>
            <a:r>
              <a:rPr lang="es-ES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Handelsman, M. (1997). Lo afro, la costa y la plurinacionalidad del Ecuador. </a:t>
            </a:r>
            <a:r>
              <a:rPr lang="en-US" sz="1200" i="1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Afro-Hispanic Review</a:t>
            </a:r>
            <a:r>
              <a:rPr lang="en-US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200" i="1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16–24. http://www.jstor.org/stable/41826961</a:t>
            </a:r>
            <a:endParaRPr lang="en-US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45" marR="0" indent="-360045">
              <a:lnSpc>
                <a:spcPct val="150000"/>
              </a:lnSpc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Sánchez, J. A. (2008). La categoría de “afroecuatoriano” y los rasgos de auto identificación étnica en censos y encuestas del Ecuador. </a:t>
            </a:r>
            <a:r>
              <a:rPr lang="es-E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Revista Latinoamericana de Población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(3), 89–104. https://doi.org/10.31406/relap2008.v2.i2.n3.1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45" marR="0" indent="-360045">
              <a:lnSpc>
                <a:spcPct val="150000"/>
              </a:lnSpc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Silva, R. R., Alarcón, P. B., Vásquez, A. B., Rivadeneira, C. O., &amp; Yépez, C. V. (2012, diciembre). El pueblo afrodescendiente en el Ecuador. Quito, Ecuador; Defensoría del Pueblo del Ecuador.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45" marR="0" indent="-360045">
              <a:lnSpc>
                <a:spcPct val="150000"/>
              </a:lnSpc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Vera Santos, R. (2015). Barrios afro en Quito: Identidades, representaciones y 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multiterritorialidades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</a:t>
            </a:r>
            <a:r>
              <a:rPr lang="es-E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Humanística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265–261. https://doi.org/10.11144/javeriana.uh80.baqi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45" marR="0" indent="-360045">
              <a:lnSpc>
                <a:spcPct val="150000"/>
              </a:lnSpc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Walsh, C., &amp; León, E. (2002). Afro Andean Thought and Diasporic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Ancestrality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Quito, Ecuador; Universidad Andina Simón Bolívar.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7" name="Google Shape;8847;p9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/>
          <p:nvPr/>
        </p:nvSpPr>
        <p:spPr>
          <a:xfrm>
            <a:off x="1556498" y="1642201"/>
            <a:ext cx="522887" cy="533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 dirty="0"/>
          </a:p>
        </p:txBody>
      </p:sp>
      <p:sp>
        <p:nvSpPr>
          <p:cNvPr id="593" name="Google Shape;593;p40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Índice de Contenidos</a:t>
            </a:r>
          </a:p>
        </p:txBody>
      </p:sp>
      <p:sp>
        <p:nvSpPr>
          <p:cNvPr id="594" name="Google Shape;594;p40"/>
          <p:cNvSpPr txBox="1">
            <a:spLocks noGrp="1"/>
          </p:cNvSpPr>
          <p:nvPr>
            <p:ph type="title" idx="2"/>
          </p:nvPr>
        </p:nvSpPr>
        <p:spPr>
          <a:xfrm>
            <a:off x="1490483" y="1711887"/>
            <a:ext cx="646052" cy="3990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500" dirty="0"/>
              <a:t>01</a:t>
            </a:r>
          </a:p>
        </p:txBody>
      </p:sp>
      <p:sp>
        <p:nvSpPr>
          <p:cNvPr id="602" name="Google Shape;602;p40"/>
          <p:cNvSpPr txBox="1">
            <a:spLocks noGrp="1"/>
          </p:cNvSpPr>
          <p:nvPr>
            <p:ph type="subTitle" idx="9"/>
          </p:nvPr>
        </p:nvSpPr>
        <p:spPr>
          <a:xfrm>
            <a:off x="2079385" y="1716905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dirty="0"/>
              <a:t>Introducción </a:t>
            </a:r>
          </a:p>
        </p:txBody>
      </p:sp>
      <p:sp>
        <p:nvSpPr>
          <p:cNvPr id="2" name="Google Shape;589;p40">
            <a:extLst>
              <a:ext uri="{FF2B5EF4-FFF2-40B4-BE49-F238E27FC236}">
                <a16:creationId xmlns:a16="http://schemas.microsoft.com/office/drawing/2014/main" id="{AE14F27A-B4DD-BD73-2CA0-6326EB8C363E}"/>
              </a:ext>
            </a:extLst>
          </p:cNvPr>
          <p:cNvSpPr/>
          <p:nvPr/>
        </p:nvSpPr>
        <p:spPr>
          <a:xfrm>
            <a:off x="1526018" y="2650945"/>
            <a:ext cx="522887" cy="533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 dirty="0"/>
          </a:p>
        </p:txBody>
      </p:sp>
      <p:sp>
        <p:nvSpPr>
          <p:cNvPr id="3" name="Google Shape;594;p40">
            <a:extLst>
              <a:ext uri="{FF2B5EF4-FFF2-40B4-BE49-F238E27FC236}">
                <a16:creationId xmlns:a16="http://schemas.microsoft.com/office/drawing/2014/main" id="{011E9F6C-2DAF-5109-A2AC-4547F2A27804}"/>
              </a:ext>
            </a:extLst>
          </p:cNvPr>
          <p:cNvSpPr txBox="1">
            <a:spLocks/>
          </p:cNvSpPr>
          <p:nvPr/>
        </p:nvSpPr>
        <p:spPr>
          <a:xfrm>
            <a:off x="1460003" y="2720631"/>
            <a:ext cx="646052" cy="39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3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C" sz="2500" dirty="0"/>
              <a:t>02</a:t>
            </a:r>
          </a:p>
        </p:txBody>
      </p:sp>
      <p:sp>
        <p:nvSpPr>
          <p:cNvPr id="5" name="Google Shape;602;p40">
            <a:extLst>
              <a:ext uri="{FF2B5EF4-FFF2-40B4-BE49-F238E27FC236}">
                <a16:creationId xmlns:a16="http://schemas.microsoft.com/office/drawing/2014/main" id="{2D494611-CE4C-2018-23C2-307C6C6674B2}"/>
              </a:ext>
            </a:extLst>
          </p:cNvPr>
          <p:cNvSpPr txBox="1">
            <a:spLocks/>
          </p:cNvSpPr>
          <p:nvPr/>
        </p:nvSpPr>
        <p:spPr>
          <a:xfrm>
            <a:off x="2048905" y="2725646"/>
            <a:ext cx="26091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C" sz="2000" dirty="0"/>
              <a:t>Historia </a:t>
            </a:r>
          </a:p>
        </p:txBody>
      </p:sp>
      <p:sp>
        <p:nvSpPr>
          <p:cNvPr id="24" name="Google Shape;589;p40">
            <a:extLst>
              <a:ext uri="{FF2B5EF4-FFF2-40B4-BE49-F238E27FC236}">
                <a16:creationId xmlns:a16="http://schemas.microsoft.com/office/drawing/2014/main" id="{404AC4E6-CFAE-C81E-92A3-0C26CCFD67D7}"/>
              </a:ext>
            </a:extLst>
          </p:cNvPr>
          <p:cNvSpPr/>
          <p:nvPr/>
        </p:nvSpPr>
        <p:spPr>
          <a:xfrm>
            <a:off x="1541984" y="3587115"/>
            <a:ext cx="522887" cy="533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 dirty="0"/>
          </a:p>
        </p:txBody>
      </p:sp>
      <p:sp>
        <p:nvSpPr>
          <p:cNvPr id="25" name="Google Shape;594;p40">
            <a:extLst>
              <a:ext uri="{FF2B5EF4-FFF2-40B4-BE49-F238E27FC236}">
                <a16:creationId xmlns:a16="http://schemas.microsoft.com/office/drawing/2014/main" id="{6DF2F838-58AA-1242-D6D5-083C6A4329C6}"/>
              </a:ext>
            </a:extLst>
          </p:cNvPr>
          <p:cNvSpPr txBox="1">
            <a:spLocks/>
          </p:cNvSpPr>
          <p:nvPr/>
        </p:nvSpPr>
        <p:spPr>
          <a:xfrm>
            <a:off x="1475969" y="3656801"/>
            <a:ext cx="646052" cy="39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3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C" sz="2500" dirty="0"/>
              <a:t>03</a:t>
            </a:r>
          </a:p>
        </p:txBody>
      </p:sp>
      <p:sp>
        <p:nvSpPr>
          <p:cNvPr id="27" name="Google Shape;602;p40">
            <a:extLst>
              <a:ext uri="{FF2B5EF4-FFF2-40B4-BE49-F238E27FC236}">
                <a16:creationId xmlns:a16="http://schemas.microsoft.com/office/drawing/2014/main" id="{7CDFBC8F-7D53-1BF0-C29F-D6620FCF6129}"/>
              </a:ext>
            </a:extLst>
          </p:cNvPr>
          <p:cNvSpPr txBox="1">
            <a:spLocks/>
          </p:cNvSpPr>
          <p:nvPr/>
        </p:nvSpPr>
        <p:spPr>
          <a:xfrm>
            <a:off x="2064870" y="3661819"/>
            <a:ext cx="3133803" cy="39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C" sz="2000" dirty="0"/>
              <a:t>Situación actual</a:t>
            </a:r>
          </a:p>
        </p:txBody>
      </p:sp>
      <p:sp>
        <p:nvSpPr>
          <p:cNvPr id="28" name="Google Shape;589;p40">
            <a:extLst>
              <a:ext uri="{FF2B5EF4-FFF2-40B4-BE49-F238E27FC236}">
                <a16:creationId xmlns:a16="http://schemas.microsoft.com/office/drawing/2014/main" id="{5EC1B6BA-4423-4B6E-18C7-F317B0C1E418}"/>
              </a:ext>
            </a:extLst>
          </p:cNvPr>
          <p:cNvSpPr/>
          <p:nvPr/>
        </p:nvSpPr>
        <p:spPr>
          <a:xfrm>
            <a:off x="5156043" y="1642200"/>
            <a:ext cx="522887" cy="533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 dirty="0"/>
          </a:p>
        </p:txBody>
      </p:sp>
      <p:sp>
        <p:nvSpPr>
          <p:cNvPr id="29" name="Google Shape;594;p40">
            <a:extLst>
              <a:ext uri="{FF2B5EF4-FFF2-40B4-BE49-F238E27FC236}">
                <a16:creationId xmlns:a16="http://schemas.microsoft.com/office/drawing/2014/main" id="{6A08018C-8795-414C-A162-3016EAB33A8B}"/>
              </a:ext>
            </a:extLst>
          </p:cNvPr>
          <p:cNvSpPr txBox="1">
            <a:spLocks/>
          </p:cNvSpPr>
          <p:nvPr/>
        </p:nvSpPr>
        <p:spPr>
          <a:xfrm>
            <a:off x="5090028" y="1711886"/>
            <a:ext cx="646052" cy="39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3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C" sz="2500" dirty="0"/>
              <a:t>04</a:t>
            </a:r>
          </a:p>
        </p:txBody>
      </p:sp>
      <p:sp>
        <p:nvSpPr>
          <p:cNvPr id="31" name="Google Shape;602;p40">
            <a:extLst>
              <a:ext uri="{FF2B5EF4-FFF2-40B4-BE49-F238E27FC236}">
                <a16:creationId xmlns:a16="http://schemas.microsoft.com/office/drawing/2014/main" id="{F0F8FDF8-ED78-44D3-C1AA-C8C47AFE58D0}"/>
              </a:ext>
            </a:extLst>
          </p:cNvPr>
          <p:cNvSpPr txBox="1">
            <a:spLocks/>
          </p:cNvSpPr>
          <p:nvPr/>
        </p:nvSpPr>
        <p:spPr>
          <a:xfrm>
            <a:off x="5678930" y="1702392"/>
            <a:ext cx="26091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C" sz="2000" dirty="0"/>
              <a:t>La costa</a:t>
            </a:r>
          </a:p>
        </p:txBody>
      </p:sp>
      <p:sp>
        <p:nvSpPr>
          <p:cNvPr id="32" name="Google Shape;589;p40">
            <a:extLst>
              <a:ext uri="{FF2B5EF4-FFF2-40B4-BE49-F238E27FC236}">
                <a16:creationId xmlns:a16="http://schemas.microsoft.com/office/drawing/2014/main" id="{D412D113-D0EF-E3AD-27FC-E365BF719E61}"/>
              </a:ext>
            </a:extLst>
          </p:cNvPr>
          <p:cNvSpPr/>
          <p:nvPr/>
        </p:nvSpPr>
        <p:spPr>
          <a:xfrm>
            <a:off x="5156040" y="2643681"/>
            <a:ext cx="522887" cy="533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 dirty="0"/>
          </a:p>
        </p:txBody>
      </p:sp>
      <p:sp>
        <p:nvSpPr>
          <p:cNvPr id="33" name="Google Shape;594;p40">
            <a:extLst>
              <a:ext uri="{FF2B5EF4-FFF2-40B4-BE49-F238E27FC236}">
                <a16:creationId xmlns:a16="http://schemas.microsoft.com/office/drawing/2014/main" id="{2B58BD76-3408-4234-7D9A-10AA2519251A}"/>
              </a:ext>
            </a:extLst>
          </p:cNvPr>
          <p:cNvSpPr txBox="1">
            <a:spLocks/>
          </p:cNvSpPr>
          <p:nvPr/>
        </p:nvSpPr>
        <p:spPr>
          <a:xfrm>
            <a:off x="5090025" y="2713367"/>
            <a:ext cx="646052" cy="39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3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C" sz="2500" dirty="0"/>
              <a:t>05</a:t>
            </a:r>
          </a:p>
        </p:txBody>
      </p:sp>
      <p:sp>
        <p:nvSpPr>
          <p:cNvPr id="35" name="Google Shape;602;p40">
            <a:extLst>
              <a:ext uri="{FF2B5EF4-FFF2-40B4-BE49-F238E27FC236}">
                <a16:creationId xmlns:a16="http://schemas.microsoft.com/office/drawing/2014/main" id="{F096DE2F-C812-80F0-3DEA-40C790D4420E}"/>
              </a:ext>
            </a:extLst>
          </p:cNvPr>
          <p:cNvSpPr txBox="1">
            <a:spLocks/>
          </p:cNvSpPr>
          <p:nvPr/>
        </p:nvSpPr>
        <p:spPr>
          <a:xfrm>
            <a:off x="5678927" y="2703873"/>
            <a:ext cx="26091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C" sz="2000" dirty="0"/>
              <a:t>Los andes </a:t>
            </a:r>
          </a:p>
        </p:txBody>
      </p:sp>
      <p:sp>
        <p:nvSpPr>
          <p:cNvPr id="36" name="Google Shape;589;p40">
            <a:extLst>
              <a:ext uri="{FF2B5EF4-FFF2-40B4-BE49-F238E27FC236}">
                <a16:creationId xmlns:a16="http://schemas.microsoft.com/office/drawing/2014/main" id="{9F0258FC-F8F2-0E10-D19E-38D65D269344}"/>
              </a:ext>
            </a:extLst>
          </p:cNvPr>
          <p:cNvSpPr/>
          <p:nvPr/>
        </p:nvSpPr>
        <p:spPr>
          <a:xfrm>
            <a:off x="5141524" y="3601629"/>
            <a:ext cx="522887" cy="533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 dirty="0"/>
          </a:p>
        </p:txBody>
      </p:sp>
      <p:sp>
        <p:nvSpPr>
          <p:cNvPr id="37" name="Google Shape;594;p40">
            <a:extLst>
              <a:ext uri="{FF2B5EF4-FFF2-40B4-BE49-F238E27FC236}">
                <a16:creationId xmlns:a16="http://schemas.microsoft.com/office/drawing/2014/main" id="{06F08D69-2190-BD7C-7BA1-E0891ECEBC7F}"/>
              </a:ext>
            </a:extLst>
          </p:cNvPr>
          <p:cNvSpPr txBox="1">
            <a:spLocks/>
          </p:cNvSpPr>
          <p:nvPr/>
        </p:nvSpPr>
        <p:spPr>
          <a:xfrm>
            <a:off x="5075509" y="3671315"/>
            <a:ext cx="646052" cy="39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3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Montserrat Black"/>
              <a:buNone/>
              <a:defRPr sz="12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C" sz="2500" dirty="0"/>
              <a:t>06</a:t>
            </a:r>
          </a:p>
        </p:txBody>
      </p:sp>
      <p:sp>
        <p:nvSpPr>
          <p:cNvPr id="39" name="Google Shape;602;p40">
            <a:extLst>
              <a:ext uri="{FF2B5EF4-FFF2-40B4-BE49-F238E27FC236}">
                <a16:creationId xmlns:a16="http://schemas.microsoft.com/office/drawing/2014/main" id="{5BEFAB7D-7592-6156-0EA9-74BB5C4B7EF9}"/>
              </a:ext>
            </a:extLst>
          </p:cNvPr>
          <p:cNvSpPr txBox="1">
            <a:spLocks/>
          </p:cNvSpPr>
          <p:nvPr/>
        </p:nvSpPr>
        <p:spPr>
          <a:xfrm>
            <a:off x="5664411" y="3661821"/>
            <a:ext cx="26091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C" sz="2000" dirty="0"/>
              <a:t>Conclusión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beach&#10;&#10;Description automatically generated">
            <a:extLst>
              <a:ext uri="{FF2B5EF4-FFF2-40B4-BE49-F238E27FC236}">
                <a16:creationId xmlns:a16="http://schemas.microsoft.com/office/drawing/2014/main" id="{8252C920-F6FE-0D85-CB10-573A050B29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67" name="Google Shape;767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Introducción 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768" name="Google Shape;768;p43"/>
          <p:cNvSpPr txBox="1">
            <a:spLocks noGrp="1"/>
          </p:cNvSpPr>
          <p:nvPr>
            <p:ph type="subTitle" idx="1"/>
          </p:nvPr>
        </p:nvSpPr>
        <p:spPr>
          <a:xfrm>
            <a:off x="720000" y="1409138"/>
            <a:ext cx="77040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El término de “negro” o “afro” se ha usado históricamente para describir las poblaciones afrodescendientes de la diáspora africana en el Latinoamérica.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Sin embargo, el pueblo afroecuatoriano no es un monolito.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A pesar de esto, la plurinacionalidad de los afros en Ecuador a menudo se pasa por alto en la discusión sobre la cultura y problemas sociales de los afroecuatorianos.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4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2"/>
                </a:solidFill>
              </a:rPr>
              <a:t>Historia de los afroecuatorianos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75" name="Google Shape;775;p44"/>
          <p:cNvSpPr txBox="1">
            <a:spLocks noGrp="1"/>
          </p:cNvSpPr>
          <p:nvPr>
            <p:ph type="subTitle" idx="1"/>
          </p:nvPr>
        </p:nvSpPr>
        <p:spPr>
          <a:xfrm>
            <a:off x="720010" y="1523700"/>
            <a:ext cx="6176090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/>
              <a:buNone/>
            </a:pPr>
            <a:r>
              <a:rPr lang="es-EC" sz="1600" dirty="0">
                <a:solidFill>
                  <a:schemeClr val="dk1"/>
                </a:solidFill>
              </a:rPr>
              <a:t>Durante la época de la esclavitud, los afrodescendientes suf</a:t>
            </a:r>
            <a:r>
              <a:rPr lang="es-EC" sz="1600" dirty="0"/>
              <a:t>rían: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C" sz="1600" dirty="0">
                <a:solidFill>
                  <a:schemeClr val="dk1"/>
                </a:solidFill>
              </a:rPr>
              <a:t>La deshumanización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C" sz="1600" dirty="0"/>
              <a:t>La demonización y el borrado de sus culturas de origen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C" sz="1600" dirty="0">
                <a:solidFill>
                  <a:schemeClr val="dk1"/>
                </a:solidFill>
              </a:rPr>
              <a:t>El desarrollo de una cultura separada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600" dirty="0">
                <a:solidFill>
                  <a:schemeClr val="dk1"/>
                </a:solidFill>
              </a:rPr>
              <a:t>A </a:t>
            </a:r>
            <a:r>
              <a:rPr lang="es-ES" sz="1600" dirty="0">
                <a:solidFill>
                  <a:schemeClr val="dk1"/>
                </a:solidFill>
              </a:rPr>
              <a:t>pesar de estos desafíos, era una recreación e innovación de una cultura nueva de que es conocido actualmente como la cultura afroecuatoriana. </a:t>
            </a:r>
            <a:endParaRPr lang="es-EC" sz="1600" dirty="0">
              <a:solidFill>
                <a:schemeClr val="dk1"/>
              </a:solidFill>
            </a:endParaRPr>
          </a:p>
        </p:txBody>
      </p:sp>
      <p:pic>
        <p:nvPicPr>
          <p:cNvPr id="3" name="Graphic 2" descr="Handcuffs outline">
            <a:extLst>
              <a:ext uri="{FF2B5EF4-FFF2-40B4-BE49-F238E27FC236}">
                <a16:creationId xmlns:a16="http://schemas.microsoft.com/office/drawing/2014/main" id="{BF521F3F-052E-33EE-4791-D7BB3A7A4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33218">
            <a:off x="6674253" y="1671873"/>
            <a:ext cx="2285064" cy="2285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4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89059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2"/>
                </a:solidFill>
              </a:rPr>
              <a:t>Situacion actual de los afroecuatorianos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75" name="Google Shape;775;p44"/>
          <p:cNvSpPr txBox="1">
            <a:spLocks noGrp="1"/>
          </p:cNvSpPr>
          <p:nvPr>
            <p:ph type="subTitle" idx="1"/>
          </p:nvPr>
        </p:nvSpPr>
        <p:spPr>
          <a:xfrm>
            <a:off x="719999" y="1694025"/>
            <a:ext cx="5287262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/>
              <a:buNone/>
            </a:pPr>
            <a:r>
              <a:rPr lang="es-ES" sz="1600" dirty="0">
                <a:solidFill>
                  <a:schemeClr val="dk1"/>
                </a:solidFill>
              </a:rPr>
              <a:t>La discriminación étnica existe todavía, por vías como: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S" sz="1600" dirty="0"/>
              <a:t>La</a:t>
            </a:r>
            <a:r>
              <a:rPr lang="es-ES" sz="1600" dirty="0">
                <a:solidFill>
                  <a:schemeClr val="dk1"/>
                </a:solidFill>
              </a:rPr>
              <a:t> explotación laboral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S" sz="1600" dirty="0"/>
              <a:t>La c</a:t>
            </a:r>
            <a:r>
              <a:rPr lang="es-ES" sz="1600" dirty="0">
                <a:solidFill>
                  <a:schemeClr val="dk1"/>
                </a:solidFill>
              </a:rPr>
              <a:t>ultura desdeñada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S" sz="1600" dirty="0"/>
              <a:t>E</a:t>
            </a:r>
            <a:r>
              <a:rPr lang="es-ES" sz="1600" dirty="0">
                <a:solidFill>
                  <a:schemeClr val="dk1"/>
                </a:solidFill>
              </a:rPr>
              <a:t>l extrañamiento geográfico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S" sz="1600" dirty="0"/>
              <a:t>L</a:t>
            </a:r>
            <a:r>
              <a:rPr lang="es-ES" sz="1600" dirty="0">
                <a:solidFill>
                  <a:schemeClr val="dk1"/>
                </a:solidFill>
              </a:rPr>
              <a:t>a desigualdad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>
                <a:solidFill>
                  <a:schemeClr val="dk1"/>
                </a:solidFill>
              </a:rPr>
              <a:t>Estas maneras de pensamiento han resultado en la pobreza, segregación informal, y la criminalización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4098" name="Picture 2" descr="Irma Bautista: una afroecuatoriana al frente de acciones para que mujeres  jóvenes se eduquen, conozcan sus derechos y se proyecten como futuras  lideresas | ONU Mujeres – Ecuador">
            <a:extLst>
              <a:ext uri="{FF2B5EF4-FFF2-40B4-BE49-F238E27FC236}">
                <a16:creationId xmlns:a16="http://schemas.microsoft.com/office/drawing/2014/main" id="{CE5E3FB7-0979-3419-BBA1-3EDD7586D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8"/>
          <a:stretch/>
        </p:blipFill>
        <p:spPr bwMode="auto">
          <a:xfrm>
            <a:off x="5847751" y="1157468"/>
            <a:ext cx="2833266" cy="209610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05E07-B2F6-0709-2704-D78A6073749D}"/>
              </a:ext>
            </a:extLst>
          </p:cNvPr>
          <p:cNvSpPr txBox="1"/>
          <p:nvPr/>
        </p:nvSpPr>
        <p:spPr>
          <a:xfrm>
            <a:off x="6285054" y="3253568"/>
            <a:ext cx="2440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tx1"/>
                </a:solidFill>
              </a:rPr>
              <a:t>Irma Bautista- una afroecuatoriana al frente de acciones civiles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2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 Sketch Map of Ecuador With States and Cities ...">
            <a:extLst>
              <a:ext uri="{FF2B5EF4-FFF2-40B4-BE49-F238E27FC236}">
                <a16:creationId xmlns:a16="http://schemas.microsoft.com/office/drawing/2014/main" id="{8D30E5FC-EB16-27BD-2018-E0D12241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39" y="1339087"/>
            <a:ext cx="3516725" cy="35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5" name="Google Shape;1215;p6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¿Dónde viven los afroecuatorianos?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1216" name="Google Shape;1216;p60"/>
          <p:cNvSpPr/>
          <p:nvPr/>
        </p:nvSpPr>
        <p:spPr>
          <a:xfrm>
            <a:off x="1207500" y="2093179"/>
            <a:ext cx="20157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53,8%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7" name="Google Shape;1217;p60"/>
          <p:cNvSpPr/>
          <p:nvPr/>
        </p:nvSpPr>
        <p:spPr>
          <a:xfrm>
            <a:off x="1207500" y="3891636"/>
            <a:ext cx="20157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5,4%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8" name="Google Shape;1218;p60"/>
          <p:cNvSpPr/>
          <p:nvPr/>
        </p:nvSpPr>
        <p:spPr>
          <a:xfrm>
            <a:off x="1207500" y="2969354"/>
            <a:ext cx="20157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5,8%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9" name="Google Shape;1219;p60"/>
          <p:cNvSpPr txBox="1"/>
          <p:nvPr/>
        </p:nvSpPr>
        <p:spPr>
          <a:xfrm>
            <a:off x="1198482" y="1800582"/>
            <a:ext cx="2469150" cy="50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Esmeraldas</a:t>
            </a:r>
            <a:endParaRPr sz="24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20" name="Google Shape;1220;p60"/>
          <p:cNvSpPr txBox="1"/>
          <p:nvPr/>
        </p:nvSpPr>
        <p:spPr>
          <a:xfrm>
            <a:off x="1207500" y="2680838"/>
            <a:ext cx="2460132" cy="50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Imbabura</a:t>
            </a:r>
            <a:endParaRPr sz="24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21" name="Google Shape;1221;p60"/>
          <p:cNvSpPr txBox="1"/>
          <p:nvPr/>
        </p:nvSpPr>
        <p:spPr>
          <a:xfrm>
            <a:off x="1164064" y="3649275"/>
            <a:ext cx="200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Guayas</a:t>
            </a:r>
            <a:endParaRPr sz="24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74" name="Google Shape;1274;p60"/>
          <p:cNvSpPr/>
          <p:nvPr/>
        </p:nvSpPr>
        <p:spPr>
          <a:xfrm>
            <a:off x="713100" y="1918875"/>
            <a:ext cx="345600" cy="34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60"/>
          <p:cNvSpPr/>
          <p:nvPr/>
        </p:nvSpPr>
        <p:spPr>
          <a:xfrm>
            <a:off x="713100" y="3649275"/>
            <a:ext cx="345600" cy="34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60"/>
          <p:cNvSpPr/>
          <p:nvPr/>
        </p:nvSpPr>
        <p:spPr>
          <a:xfrm>
            <a:off x="713100" y="2784075"/>
            <a:ext cx="345600" cy="34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60"/>
          <p:cNvSpPr/>
          <p:nvPr/>
        </p:nvSpPr>
        <p:spPr>
          <a:xfrm>
            <a:off x="5102924" y="1601497"/>
            <a:ext cx="483029" cy="49544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60"/>
          <p:cNvSpPr/>
          <p:nvPr/>
        </p:nvSpPr>
        <p:spPr>
          <a:xfrm>
            <a:off x="5102924" y="3222300"/>
            <a:ext cx="190954" cy="179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60"/>
          <p:cNvSpPr/>
          <p:nvPr/>
        </p:nvSpPr>
        <p:spPr>
          <a:xfrm>
            <a:off x="5694226" y="2010926"/>
            <a:ext cx="234375" cy="230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6E4A9-F4A6-0ABE-C06B-B6AB06E320B0}"/>
              </a:ext>
            </a:extLst>
          </p:cNvPr>
          <p:cNvSpPr txBox="1"/>
          <p:nvPr/>
        </p:nvSpPr>
        <p:spPr>
          <a:xfrm>
            <a:off x="6946900" y="448640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EAE3EC-CBB9-4528-B34F-E55E5BBA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00" y="2745025"/>
            <a:ext cx="6168400" cy="829500"/>
          </a:xfrm>
        </p:spPr>
        <p:txBody>
          <a:bodyPr/>
          <a:lstStyle/>
          <a:p>
            <a:r>
              <a:rPr lang="es-EC" dirty="0"/>
              <a:t>Afroecuatorianos </a:t>
            </a:r>
            <a:r>
              <a:rPr lang="es-EC" dirty="0">
                <a:solidFill>
                  <a:schemeClr val="accent2"/>
                </a:solidFill>
              </a:rPr>
              <a:t>en la costa </a:t>
            </a:r>
          </a:p>
        </p:txBody>
      </p:sp>
      <p:pic>
        <p:nvPicPr>
          <p:cNvPr id="9" name="Graphic 8" descr="Tropical scene outline">
            <a:extLst>
              <a:ext uri="{FF2B5EF4-FFF2-40B4-BE49-F238E27FC236}">
                <a16:creationId xmlns:a16="http://schemas.microsoft.com/office/drawing/2014/main" id="{BAFC72E2-856C-4351-66B9-AA872D678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8795" y="2102976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3"/>
          <p:cNvSpPr txBox="1">
            <a:spLocks noGrp="1"/>
          </p:cNvSpPr>
          <p:nvPr>
            <p:ph type="title"/>
          </p:nvPr>
        </p:nvSpPr>
        <p:spPr>
          <a:xfrm>
            <a:off x="706700" y="-551888"/>
            <a:ext cx="7730600" cy="18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400" dirty="0"/>
              <a:t>Afroecuatorianos </a:t>
            </a:r>
            <a:r>
              <a:rPr lang="es-EC" sz="3400" dirty="0">
                <a:solidFill>
                  <a:schemeClr val="accent2"/>
                </a:solidFill>
              </a:rPr>
              <a:t>en la costa</a:t>
            </a:r>
          </a:p>
        </p:txBody>
      </p:sp>
      <p:sp>
        <p:nvSpPr>
          <p:cNvPr id="1103" name="Google Shape;1103;p53"/>
          <p:cNvSpPr txBox="1">
            <a:spLocks noGrp="1"/>
          </p:cNvSpPr>
          <p:nvPr>
            <p:ph type="subTitle" idx="1"/>
          </p:nvPr>
        </p:nvSpPr>
        <p:spPr>
          <a:xfrm>
            <a:off x="432200" y="1447239"/>
            <a:ext cx="4901800" cy="2368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700" dirty="0"/>
              <a:t>Los afroecuatorianos que viven en la costa son el grupo afro más reconocido.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700" dirty="0"/>
              <a:t>Esmeraldas es históricamente donde vivían los descendientes de los cimarrones.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700" dirty="0"/>
              <a:t>Allí existe una cultura rica de arte, música, y comida.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700" dirty="0"/>
              <a:t>La cultura de los costeños es claramente africana, pero al mismo tiempo es claramente ecuatoriana.</a:t>
            </a:r>
            <a:endParaRPr lang="es-EC" sz="1700" dirty="0"/>
          </a:p>
        </p:txBody>
      </p:sp>
      <p:pic>
        <p:nvPicPr>
          <p:cNvPr id="1104" name="Google Shape;1104;p5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323" r="6179"/>
          <a:stretch/>
        </p:blipFill>
        <p:spPr>
          <a:xfrm>
            <a:off x="5596300" y="1438269"/>
            <a:ext cx="3115500" cy="3120300"/>
          </a:xfrm>
          <a:prstGeom prst="ellipse">
            <a:avLst/>
          </a:prstGeom>
          <a:ln w="190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 descr="Highway scene outline">
            <a:extLst>
              <a:ext uri="{FF2B5EF4-FFF2-40B4-BE49-F238E27FC236}">
                <a16:creationId xmlns:a16="http://schemas.microsoft.com/office/drawing/2014/main" id="{115736F6-E36C-77C1-D753-4FD8D54FA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5970" y="1906243"/>
            <a:ext cx="3009214" cy="3009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AACABA-700B-6661-B508-44110794EA21}"/>
              </a:ext>
            </a:extLst>
          </p:cNvPr>
          <p:cNvSpPr/>
          <p:nvPr/>
        </p:nvSpPr>
        <p:spPr>
          <a:xfrm>
            <a:off x="5775970" y="1590764"/>
            <a:ext cx="1296364" cy="143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Google Shape;977;p52"/>
          <p:cNvSpPr txBox="1">
            <a:spLocks noGrp="1"/>
          </p:cNvSpPr>
          <p:nvPr>
            <p:ph type="title"/>
          </p:nvPr>
        </p:nvSpPr>
        <p:spPr>
          <a:xfrm>
            <a:off x="804237" y="2571750"/>
            <a:ext cx="6773526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Afroecuatorianos </a:t>
            </a:r>
            <a:r>
              <a:rPr lang="en" dirty="0">
                <a:solidFill>
                  <a:schemeClr val="accent2"/>
                </a:solidFill>
              </a:rPr>
              <a:t>en los Andes 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Studies Subject for Middle School: Black History Month by Slidesgo">
  <a:themeElements>
    <a:clrScheme name="Simple Light">
      <a:dk1>
        <a:srgbClr val="FFFFFF"/>
      </a:dk1>
      <a:lt1>
        <a:srgbClr val="121A27"/>
      </a:lt1>
      <a:dk2>
        <a:srgbClr val="1F2938"/>
      </a:dk2>
      <a:lt2>
        <a:srgbClr val="009F3A"/>
      </a:lt2>
      <a:accent1>
        <a:srgbClr val="FF231D"/>
      </a:accent1>
      <a:accent2>
        <a:srgbClr val="FFB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602</Words>
  <Application>Microsoft Office PowerPoint</Application>
  <PresentationFormat>On-screen Show (16:9)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Lato</vt:lpstr>
      <vt:lpstr>Anton</vt:lpstr>
      <vt:lpstr>Livvic</vt:lpstr>
      <vt:lpstr>Calibri</vt:lpstr>
      <vt:lpstr>Proxima Nova</vt:lpstr>
      <vt:lpstr>Proxima Nova Semibold</vt:lpstr>
      <vt:lpstr>Roboto</vt:lpstr>
      <vt:lpstr>Montserrat Black</vt:lpstr>
      <vt:lpstr>Roboto Condensed Light</vt:lpstr>
      <vt:lpstr>Social Studies Subject for Middle School: Black History Month by Slidesgo</vt:lpstr>
      <vt:lpstr>Slidesgo Final Pages</vt:lpstr>
      <vt:lpstr>La plurinacionalidad de los AFROECUATORIANOS</vt:lpstr>
      <vt:lpstr>Índice de Contenidos</vt:lpstr>
      <vt:lpstr>Introducción </vt:lpstr>
      <vt:lpstr>Historia de los afroecuatorianos </vt:lpstr>
      <vt:lpstr>Situacion actual de los afroecuatorianos </vt:lpstr>
      <vt:lpstr>¿Dónde viven los afroecuatorianos?</vt:lpstr>
      <vt:lpstr>Afroecuatorianos en la costa </vt:lpstr>
      <vt:lpstr>Afroecuatorianos en la costa</vt:lpstr>
      <vt:lpstr>Afroecuatorianos en los Andes </vt:lpstr>
      <vt:lpstr>Afroecuatorianos en los Andes</vt:lpstr>
      <vt:lpstr>Conclusión </vt:lpstr>
      <vt:lpstr>Recursos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plurinacionalidad de los AFROECUATORIANOS</dc:title>
  <dc:creator>sewri</dc:creator>
  <cp:lastModifiedBy>sewright5103@gmail.com</cp:lastModifiedBy>
  <cp:revision>1</cp:revision>
  <dcterms:modified xsi:type="dcterms:W3CDTF">2024-03-07T02:57:01Z</dcterms:modified>
</cp:coreProperties>
</file>